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8" r:id="rId3"/>
    <p:sldId id="271" r:id="rId4"/>
    <p:sldId id="259" r:id="rId5"/>
    <p:sldId id="275" r:id="rId6"/>
    <p:sldId id="261" r:id="rId7"/>
    <p:sldId id="272" r:id="rId8"/>
    <p:sldId id="262" r:id="rId9"/>
    <p:sldId id="273" r:id="rId10"/>
    <p:sldId id="266" r:id="rId11"/>
    <p:sldId id="268" r:id="rId12"/>
    <p:sldId id="269" r:id="rId13"/>
    <p:sldId id="270" r:id="rId14"/>
    <p:sldId id="274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CA7E5-5B1F-4AC2-AE1D-050CA3765290}" type="doc">
      <dgm:prSet loTypeId="urn:microsoft.com/office/officeart/2005/8/layout/hList7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49DD0AFA-F11B-4750-B288-4E7FB4D0EA80}">
      <dgm:prSet/>
      <dgm:spPr/>
      <dgm:t>
        <a:bodyPr/>
        <a:lstStyle/>
        <a:p>
          <a:r>
            <a:rPr lang="en-IN" b="1" u="sng"/>
            <a:t>Faster Feedback</a:t>
          </a:r>
        </a:p>
        <a:p>
          <a:r>
            <a:rPr lang="en-US" b="0" u="none"/>
            <a:t>Enable developers to identify and fix issues early</a:t>
          </a:r>
        </a:p>
        <a:p>
          <a:r>
            <a:rPr lang="en-IN"/>
            <a:t>(Humble and Farley, 2010)</a:t>
          </a:r>
          <a:endParaRPr lang="en-US" b="0" u="none" dirty="0"/>
        </a:p>
      </dgm:t>
    </dgm:pt>
    <dgm:pt modelId="{6DC203CB-1AFD-4076-9B5E-A8C7C6E7CF57}" type="parTrans" cxnId="{0C7C7050-4ECC-4C54-96C4-A73D0204F8EA}">
      <dgm:prSet/>
      <dgm:spPr/>
      <dgm:t>
        <a:bodyPr/>
        <a:lstStyle/>
        <a:p>
          <a:endParaRPr lang="en-US"/>
        </a:p>
      </dgm:t>
    </dgm:pt>
    <dgm:pt modelId="{5765CB9D-07EA-4D89-B815-92B83D487F4B}" type="sibTrans" cxnId="{0C7C7050-4ECC-4C54-96C4-A73D0204F8EA}">
      <dgm:prSet/>
      <dgm:spPr/>
      <dgm:t>
        <a:bodyPr/>
        <a:lstStyle/>
        <a:p>
          <a:endParaRPr lang="en-US"/>
        </a:p>
      </dgm:t>
    </dgm:pt>
    <dgm:pt modelId="{7E9C37F3-AEBF-468E-ADC1-6788E3F535FD}">
      <dgm:prSet/>
      <dgm:spPr/>
      <dgm:t>
        <a:bodyPr/>
        <a:lstStyle/>
        <a:p>
          <a:r>
            <a:rPr lang="en-IN" b="1" u="sng" dirty="0"/>
            <a:t>Improved Collaboration</a:t>
          </a:r>
        </a:p>
        <a:p>
          <a:r>
            <a:rPr lang="en-US" b="0" u="none" dirty="0"/>
            <a:t>Encouraging shared responsibility </a:t>
          </a:r>
        </a:p>
        <a:p>
          <a:r>
            <a:rPr lang="en-IN" b="0" u="none" dirty="0"/>
            <a:t>(Shahin, Ali Babar and Zhu, 2017).</a:t>
          </a:r>
          <a:endParaRPr lang="en-US" b="0" u="none" dirty="0"/>
        </a:p>
      </dgm:t>
    </dgm:pt>
    <dgm:pt modelId="{411111A6-54D3-4D77-A921-AA6016F440F4}" type="parTrans" cxnId="{204B652E-C847-4A5B-BD46-F8E4D516D2F2}">
      <dgm:prSet/>
      <dgm:spPr/>
      <dgm:t>
        <a:bodyPr/>
        <a:lstStyle/>
        <a:p>
          <a:endParaRPr lang="en-US"/>
        </a:p>
      </dgm:t>
    </dgm:pt>
    <dgm:pt modelId="{AC12B0D6-063F-40A5-A452-FEC6B573A146}" type="sibTrans" cxnId="{204B652E-C847-4A5B-BD46-F8E4D516D2F2}">
      <dgm:prSet/>
      <dgm:spPr/>
      <dgm:t>
        <a:bodyPr/>
        <a:lstStyle/>
        <a:p>
          <a:endParaRPr lang="en-US"/>
        </a:p>
      </dgm:t>
    </dgm:pt>
    <dgm:pt modelId="{ED5F8081-54AA-4744-90A2-DFE378BD041B}">
      <dgm:prSet/>
      <dgm:spPr/>
      <dgm:t>
        <a:bodyPr/>
        <a:lstStyle/>
        <a:p>
          <a:r>
            <a:rPr lang="en-IN" b="1" u="sng" dirty="0"/>
            <a:t>Enhanced Security</a:t>
          </a:r>
        </a:p>
        <a:p>
          <a:r>
            <a:rPr lang="en-US" b="0" u="none" dirty="0"/>
            <a:t>Improve security by incorporating security testing</a:t>
          </a:r>
        </a:p>
        <a:p>
          <a:r>
            <a:rPr lang="en-IN" b="0" u="none" dirty="0"/>
            <a:t>(Chen, L 2015).</a:t>
          </a:r>
          <a:endParaRPr lang="en-US" b="0" u="none" dirty="0"/>
        </a:p>
        <a:p>
          <a:endParaRPr lang="en-IN" b="0" u="none" dirty="0"/>
        </a:p>
      </dgm:t>
    </dgm:pt>
    <dgm:pt modelId="{902FC66C-E152-47ED-AE1B-2DF8715D4B30}" type="parTrans" cxnId="{AF959B58-AF29-4363-BB1A-00694B59994E}">
      <dgm:prSet/>
      <dgm:spPr/>
      <dgm:t>
        <a:bodyPr/>
        <a:lstStyle/>
        <a:p>
          <a:endParaRPr lang="en-US"/>
        </a:p>
      </dgm:t>
    </dgm:pt>
    <dgm:pt modelId="{27F12AB3-61B2-401F-8F85-839F0C5B6BB5}" type="sibTrans" cxnId="{AF959B58-AF29-4363-BB1A-00694B59994E}">
      <dgm:prSet/>
      <dgm:spPr/>
      <dgm:t>
        <a:bodyPr/>
        <a:lstStyle/>
        <a:p>
          <a:endParaRPr lang="en-US"/>
        </a:p>
      </dgm:t>
    </dgm:pt>
    <dgm:pt modelId="{7309D5A2-2384-4919-BCDD-43B710CDDC18}">
      <dgm:prSet/>
      <dgm:spPr/>
      <dgm:t>
        <a:bodyPr/>
        <a:lstStyle/>
        <a:p>
          <a:r>
            <a:rPr lang="en-IN" b="1" u="sng" dirty="0"/>
            <a:t>Reduced Human Error</a:t>
          </a:r>
        </a:p>
        <a:p>
          <a:r>
            <a:rPr lang="en-US" b="0" u="none" dirty="0"/>
            <a:t>Minimizes the risk of human error</a:t>
          </a:r>
        </a:p>
        <a:p>
          <a:r>
            <a:rPr lang="en-IN" b="0" u="none" dirty="0"/>
            <a:t>(Humble &amp; Farley, 2010).</a:t>
          </a:r>
        </a:p>
      </dgm:t>
    </dgm:pt>
    <dgm:pt modelId="{1C2C3ECD-6517-452B-9C24-8AC640EFEEFE}" type="parTrans" cxnId="{D6D8E28D-9792-401E-B8D4-469AF6B5ACB7}">
      <dgm:prSet/>
      <dgm:spPr/>
      <dgm:t>
        <a:bodyPr/>
        <a:lstStyle/>
        <a:p>
          <a:endParaRPr lang="en-IN"/>
        </a:p>
      </dgm:t>
    </dgm:pt>
    <dgm:pt modelId="{26A73F66-4E39-468A-8DA6-B08DE96FA299}" type="sibTrans" cxnId="{D6D8E28D-9792-401E-B8D4-469AF6B5ACB7}">
      <dgm:prSet/>
      <dgm:spPr/>
      <dgm:t>
        <a:bodyPr/>
        <a:lstStyle/>
        <a:p>
          <a:endParaRPr lang="en-IN"/>
        </a:p>
      </dgm:t>
    </dgm:pt>
    <dgm:pt modelId="{D950EF29-1B05-4DD6-BD7E-1F7FA6380745}" type="pres">
      <dgm:prSet presAssocID="{1F6CA7E5-5B1F-4AC2-AE1D-050CA3765290}" presName="Name0" presStyleCnt="0">
        <dgm:presLayoutVars>
          <dgm:dir/>
          <dgm:resizeHandles val="exact"/>
        </dgm:presLayoutVars>
      </dgm:prSet>
      <dgm:spPr/>
    </dgm:pt>
    <dgm:pt modelId="{533402C7-F068-49C8-A2E2-6C25C8FFD589}" type="pres">
      <dgm:prSet presAssocID="{1F6CA7E5-5B1F-4AC2-AE1D-050CA3765290}" presName="fgShape" presStyleLbl="fgShp" presStyleIdx="0" presStyleCnt="1" custLinFactNeighborX="0" custLinFactNeighborY="-13944"/>
      <dgm:spPr/>
    </dgm:pt>
    <dgm:pt modelId="{726B32BD-F5C6-4B58-8EED-FF72466CD8E9}" type="pres">
      <dgm:prSet presAssocID="{1F6CA7E5-5B1F-4AC2-AE1D-050CA3765290}" presName="linComp" presStyleCnt="0"/>
      <dgm:spPr/>
    </dgm:pt>
    <dgm:pt modelId="{B6552109-6C86-457C-B705-72EDC5FBC32D}" type="pres">
      <dgm:prSet presAssocID="{49DD0AFA-F11B-4750-B288-4E7FB4D0EA80}" presName="compNode" presStyleCnt="0"/>
      <dgm:spPr/>
    </dgm:pt>
    <dgm:pt modelId="{F785EFA3-494F-475A-8831-66E70CFB7BAF}" type="pres">
      <dgm:prSet presAssocID="{49DD0AFA-F11B-4750-B288-4E7FB4D0EA80}" presName="bkgdShape" presStyleLbl="node1" presStyleIdx="0" presStyleCnt="4" custLinFactNeighborX="-60850" custLinFactNeighborY="-10752"/>
      <dgm:spPr/>
    </dgm:pt>
    <dgm:pt modelId="{2A0CF68A-36BB-4A89-91D2-524779EC4351}" type="pres">
      <dgm:prSet presAssocID="{49DD0AFA-F11B-4750-B288-4E7FB4D0EA80}" presName="nodeTx" presStyleLbl="node1" presStyleIdx="0" presStyleCnt="4">
        <dgm:presLayoutVars>
          <dgm:bulletEnabled val="1"/>
        </dgm:presLayoutVars>
      </dgm:prSet>
      <dgm:spPr/>
    </dgm:pt>
    <dgm:pt modelId="{CAD2CA79-333D-413F-B24F-72B4A2CC35D6}" type="pres">
      <dgm:prSet presAssocID="{49DD0AFA-F11B-4750-B288-4E7FB4D0EA80}" presName="invisiNode" presStyleLbl="node1" presStyleIdx="0" presStyleCnt="4"/>
      <dgm:spPr/>
    </dgm:pt>
    <dgm:pt modelId="{A94E12C1-1D2E-4986-AD10-F87EFE78C123}" type="pres">
      <dgm:prSet presAssocID="{49DD0AFA-F11B-4750-B288-4E7FB4D0EA80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3D stairs design"/>
        </a:ext>
      </dgm:extLst>
    </dgm:pt>
    <dgm:pt modelId="{5DC6A14B-4015-414A-B1EA-B1403A4CD853}" type="pres">
      <dgm:prSet presAssocID="{5765CB9D-07EA-4D89-B815-92B83D487F4B}" presName="sibTrans" presStyleLbl="sibTrans2D1" presStyleIdx="0" presStyleCnt="0"/>
      <dgm:spPr/>
    </dgm:pt>
    <dgm:pt modelId="{F9AD8174-2AB5-4A01-90B0-278521F6AA58}" type="pres">
      <dgm:prSet presAssocID="{7E9C37F3-AEBF-468E-ADC1-6788E3F535FD}" presName="compNode" presStyleCnt="0"/>
      <dgm:spPr/>
    </dgm:pt>
    <dgm:pt modelId="{1B418E30-62DC-4573-B682-C2A1D9AA8F1C}" type="pres">
      <dgm:prSet presAssocID="{7E9C37F3-AEBF-468E-ADC1-6788E3F535FD}" presName="bkgdShape" presStyleLbl="node1" presStyleIdx="1" presStyleCnt="4"/>
      <dgm:spPr/>
    </dgm:pt>
    <dgm:pt modelId="{A0CBF4E0-A179-48F1-B10F-43E3A521FDFB}" type="pres">
      <dgm:prSet presAssocID="{7E9C37F3-AEBF-468E-ADC1-6788E3F535FD}" presName="nodeTx" presStyleLbl="node1" presStyleIdx="1" presStyleCnt="4">
        <dgm:presLayoutVars>
          <dgm:bulletEnabled val="1"/>
        </dgm:presLayoutVars>
      </dgm:prSet>
      <dgm:spPr/>
    </dgm:pt>
    <dgm:pt modelId="{41123CBF-7BB5-480D-8ECE-0A61BDBDD529}" type="pres">
      <dgm:prSet presAssocID="{7E9C37F3-AEBF-468E-ADC1-6788E3F535FD}" presName="invisiNode" presStyleLbl="node1" presStyleIdx="1" presStyleCnt="4"/>
      <dgm:spPr/>
    </dgm:pt>
    <dgm:pt modelId="{D555930A-554A-4720-B7F7-555C931FECD2}" type="pres">
      <dgm:prSet presAssocID="{7E9C37F3-AEBF-468E-ADC1-6788E3F535FD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olorful confetti on pink background"/>
        </a:ext>
      </dgm:extLst>
    </dgm:pt>
    <dgm:pt modelId="{D1F562A3-3323-4735-992D-563029F9F8CF}" type="pres">
      <dgm:prSet presAssocID="{AC12B0D6-063F-40A5-A452-FEC6B573A146}" presName="sibTrans" presStyleLbl="sibTrans2D1" presStyleIdx="0" presStyleCnt="0"/>
      <dgm:spPr/>
    </dgm:pt>
    <dgm:pt modelId="{1BC1A7AE-309B-43BB-85EC-9A6F66AE5E03}" type="pres">
      <dgm:prSet presAssocID="{ED5F8081-54AA-4744-90A2-DFE378BD041B}" presName="compNode" presStyleCnt="0"/>
      <dgm:spPr/>
    </dgm:pt>
    <dgm:pt modelId="{BF6AC459-A1D3-4558-B7D6-B233C5D65189}" type="pres">
      <dgm:prSet presAssocID="{ED5F8081-54AA-4744-90A2-DFE378BD041B}" presName="bkgdShape" presStyleLbl="node1" presStyleIdx="2" presStyleCnt="4"/>
      <dgm:spPr/>
    </dgm:pt>
    <dgm:pt modelId="{390FA891-2FE3-4577-A302-99B71F1FA95A}" type="pres">
      <dgm:prSet presAssocID="{ED5F8081-54AA-4744-90A2-DFE378BD041B}" presName="nodeTx" presStyleLbl="node1" presStyleIdx="2" presStyleCnt="4">
        <dgm:presLayoutVars>
          <dgm:bulletEnabled val="1"/>
        </dgm:presLayoutVars>
      </dgm:prSet>
      <dgm:spPr/>
    </dgm:pt>
    <dgm:pt modelId="{92C485A7-158C-4773-8643-FA96350D08AC}" type="pres">
      <dgm:prSet presAssocID="{ED5F8081-54AA-4744-90A2-DFE378BD041B}" presName="invisiNode" presStyleLbl="node1" presStyleIdx="2" presStyleCnt="4"/>
      <dgm:spPr/>
    </dgm:pt>
    <dgm:pt modelId="{772A3FD7-4AFE-4903-94BC-F9ABCC46E43E}" type="pres">
      <dgm:prSet presAssocID="{ED5F8081-54AA-4744-90A2-DFE378BD041B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extLst>
        <a:ext uri="{E40237B7-FDA0-4F09-8148-C483321AD2D9}">
          <dgm14:cNvPr xmlns:dgm14="http://schemas.microsoft.com/office/drawing/2010/diagram" id="0" name="" descr="Transparent padlock"/>
        </a:ext>
      </dgm:extLst>
    </dgm:pt>
    <dgm:pt modelId="{0644D280-A0CB-4A6F-B573-FD77293F3750}" type="pres">
      <dgm:prSet presAssocID="{27F12AB3-61B2-401F-8F85-839F0C5B6BB5}" presName="sibTrans" presStyleLbl="sibTrans2D1" presStyleIdx="0" presStyleCnt="0"/>
      <dgm:spPr/>
    </dgm:pt>
    <dgm:pt modelId="{FF6B5CD3-94A7-479A-A507-16969C8ADC07}" type="pres">
      <dgm:prSet presAssocID="{7309D5A2-2384-4919-BCDD-43B710CDDC18}" presName="compNode" presStyleCnt="0"/>
      <dgm:spPr/>
    </dgm:pt>
    <dgm:pt modelId="{52FD6CB6-2AB4-4D1D-A99C-25DE74F1350A}" type="pres">
      <dgm:prSet presAssocID="{7309D5A2-2384-4919-BCDD-43B710CDDC18}" presName="bkgdShape" presStyleLbl="node1" presStyleIdx="3" presStyleCnt="4"/>
      <dgm:spPr/>
    </dgm:pt>
    <dgm:pt modelId="{8F280D20-B06C-4D07-ADB9-81442ECF2983}" type="pres">
      <dgm:prSet presAssocID="{7309D5A2-2384-4919-BCDD-43B710CDDC18}" presName="nodeTx" presStyleLbl="node1" presStyleIdx="3" presStyleCnt="4">
        <dgm:presLayoutVars>
          <dgm:bulletEnabled val="1"/>
        </dgm:presLayoutVars>
      </dgm:prSet>
      <dgm:spPr/>
    </dgm:pt>
    <dgm:pt modelId="{A1B8062F-8A14-49D9-8983-002C5B9BF9A8}" type="pres">
      <dgm:prSet presAssocID="{7309D5A2-2384-4919-BCDD-43B710CDDC18}" presName="invisiNode" presStyleLbl="node1" presStyleIdx="3" presStyleCnt="4"/>
      <dgm:spPr/>
    </dgm:pt>
    <dgm:pt modelId="{D1B5BD1F-2EFF-457E-830A-21027D73E8EE}" type="pres">
      <dgm:prSet presAssocID="{7309D5A2-2384-4919-BCDD-43B710CDDC18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ie chart and pencil percentage sign"/>
        </a:ext>
      </dgm:extLst>
    </dgm:pt>
  </dgm:ptLst>
  <dgm:cxnLst>
    <dgm:cxn modelId="{9F552A0E-3DB5-4A9A-94FE-978E403298D9}" type="presOf" srcId="{7E9C37F3-AEBF-468E-ADC1-6788E3F535FD}" destId="{A0CBF4E0-A179-48F1-B10F-43E3A521FDFB}" srcOrd="1" destOrd="0" presId="urn:microsoft.com/office/officeart/2005/8/layout/hList7"/>
    <dgm:cxn modelId="{97AE5F1C-B131-4F30-A92B-4AE05A3B1A64}" type="presOf" srcId="{7309D5A2-2384-4919-BCDD-43B710CDDC18}" destId="{8F280D20-B06C-4D07-ADB9-81442ECF2983}" srcOrd="1" destOrd="0" presId="urn:microsoft.com/office/officeart/2005/8/layout/hList7"/>
    <dgm:cxn modelId="{11EABE2B-E3D4-407B-B332-F9D7E46386C8}" type="presOf" srcId="{1F6CA7E5-5B1F-4AC2-AE1D-050CA3765290}" destId="{D950EF29-1B05-4DD6-BD7E-1F7FA6380745}" srcOrd="0" destOrd="0" presId="urn:microsoft.com/office/officeart/2005/8/layout/hList7"/>
    <dgm:cxn modelId="{204B652E-C847-4A5B-BD46-F8E4D516D2F2}" srcId="{1F6CA7E5-5B1F-4AC2-AE1D-050CA3765290}" destId="{7E9C37F3-AEBF-468E-ADC1-6788E3F535FD}" srcOrd="1" destOrd="0" parTransId="{411111A6-54D3-4D77-A921-AA6016F440F4}" sibTransId="{AC12B0D6-063F-40A5-A452-FEC6B573A146}"/>
    <dgm:cxn modelId="{CD28BE3C-8A8E-4804-8909-95FC5B334B98}" type="presOf" srcId="{49DD0AFA-F11B-4750-B288-4E7FB4D0EA80}" destId="{2A0CF68A-36BB-4A89-91D2-524779EC4351}" srcOrd="1" destOrd="0" presId="urn:microsoft.com/office/officeart/2005/8/layout/hList7"/>
    <dgm:cxn modelId="{0C7C7050-4ECC-4C54-96C4-A73D0204F8EA}" srcId="{1F6CA7E5-5B1F-4AC2-AE1D-050CA3765290}" destId="{49DD0AFA-F11B-4750-B288-4E7FB4D0EA80}" srcOrd="0" destOrd="0" parTransId="{6DC203CB-1AFD-4076-9B5E-A8C7C6E7CF57}" sibTransId="{5765CB9D-07EA-4D89-B815-92B83D487F4B}"/>
    <dgm:cxn modelId="{3350C257-EFE0-40C9-AED3-F574CD559FE0}" type="presOf" srcId="{ED5F8081-54AA-4744-90A2-DFE378BD041B}" destId="{390FA891-2FE3-4577-A302-99B71F1FA95A}" srcOrd="1" destOrd="0" presId="urn:microsoft.com/office/officeart/2005/8/layout/hList7"/>
    <dgm:cxn modelId="{AF959B58-AF29-4363-BB1A-00694B59994E}" srcId="{1F6CA7E5-5B1F-4AC2-AE1D-050CA3765290}" destId="{ED5F8081-54AA-4744-90A2-DFE378BD041B}" srcOrd="2" destOrd="0" parTransId="{902FC66C-E152-47ED-AE1B-2DF8715D4B30}" sibTransId="{27F12AB3-61B2-401F-8F85-839F0C5B6BB5}"/>
    <dgm:cxn modelId="{E567717A-76B6-4EB4-9525-BC45F62EDD59}" type="presOf" srcId="{7309D5A2-2384-4919-BCDD-43B710CDDC18}" destId="{52FD6CB6-2AB4-4D1D-A99C-25DE74F1350A}" srcOrd="0" destOrd="0" presId="urn:microsoft.com/office/officeart/2005/8/layout/hList7"/>
    <dgm:cxn modelId="{3889888D-97CE-4C1D-9938-7B797CB5B5D0}" type="presOf" srcId="{49DD0AFA-F11B-4750-B288-4E7FB4D0EA80}" destId="{F785EFA3-494F-475A-8831-66E70CFB7BAF}" srcOrd="0" destOrd="0" presId="urn:microsoft.com/office/officeart/2005/8/layout/hList7"/>
    <dgm:cxn modelId="{D6D8E28D-9792-401E-B8D4-469AF6B5ACB7}" srcId="{1F6CA7E5-5B1F-4AC2-AE1D-050CA3765290}" destId="{7309D5A2-2384-4919-BCDD-43B710CDDC18}" srcOrd="3" destOrd="0" parTransId="{1C2C3ECD-6517-452B-9C24-8AC640EFEEFE}" sibTransId="{26A73F66-4E39-468A-8DA6-B08DE96FA299}"/>
    <dgm:cxn modelId="{E676CA94-843A-4AE8-8EB4-57510FD5E4EA}" type="presOf" srcId="{AC12B0D6-063F-40A5-A452-FEC6B573A146}" destId="{D1F562A3-3323-4735-992D-563029F9F8CF}" srcOrd="0" destOrd="0" presId="urn:microsoft.com/office/officeart/2005/8/layout/hList7"/>
    <dgm:cxn modelId="{6F6C3BB9-21D3-4FBD-9752-2C09974AE272}" type="presOf" srcId="{5765CB9D-07EA-4D89-B815-92B83D487F4B}" destId="{5DC6A14B-4015-414A-B1EA-B1403A4CD853}" srcOrd="0" destOrd="0" presId="urn:microsoft.com/office/officeart/2005/8/layout/hList7"/>
    <dgm:cxn modelId="{0E807BCC-8513-4F9D-9525-B5872A4CD721}" type="presOf" srcId="{ED5F8081-54AA-4744-90A2-DFE378BD041B}" destId="{BF6AC459-A1D3-4558-B7D6-B233C5D65189}" srcOrd="0" destOrd="0" presId="urn:microsoft.com/office/officeart/2005/8/layout/hList7"/>
    <dgm:cxn modelId="{FD01F5D0-CD59-4A5B-A5B7-F96AFC98E737}" type="presOf" srcId="{7E9C37F3-AEBF-468E-ADC1-6788E3F535FD}" destId="{1B418E30-62DC-4573-B682-C2A1D9AA8F1C}" srcOrd="0" destOrd="0" presId="urn:microsoft.com/office/officeart/2005/8/layout/hList7"/>
    <dgm:cxn modelId="{A8E8E1ED-7B85-4EEA-ACA3-A669B84B6199}" type="presOf" srcId="{27F12AB3-61B2-401F-8F85-839F0C5B6BB5}" destId="{0644D280-A0CB-4A6F-B573-FD77293F3750}" srcOrd="0" destOrd="0" presId="urn:microsoft.com/office/officeart/2005/8/layout/hList7"/>
    <dgm:cxn modelId="{870823D4-FDBF-409F-8345-51AE684E4A5A}" type="presParOf" srcId="{D950EF29-1B05-4DD6-BD7E-1F7FA6380745}" destId="{533402C7-F068-49C8-A2E2-6C25C8FFD589}" srcOrd="0" destOrd="0" presId="urn:microsoft.com/office/officeart/2005/8/layout/hList7"/>
    <dgm:cxn modelId="{B46CEE4F-1DD9-47D5-BFF0-5D8630BC7F4A}" type="presParOf" srcId="{D950EF29-1B05-4DD6-BD7E-1F7FA6380745}" destId="{726B32BD-F5C6-4B58-8EED-FF72466CD8E9}" srcOrd="1" destOrd="0" presId="urn:microsoft.com/office/officeart/2005/8/layout/hList7"/>
    <dgm:cxn modelId="{881304F2-5EE4-4131-BFBA-0CF57F9D153C}" type="presParOf" srcId="{726B32BD-F5C6-4B58-8EED-FF72466CD8E9}" destId="{B6552109-6C86-457C-B705-72EDC5FBC32D}" srcOrd="0" destOrd="0" presId="urn:microsoft.com/office/officeart/2005/8/layout/hList7"/>
    <dgm:cxn modelId="{6F2B56F6-4D27-4088-8A88-C79D04F73B2B}" type="presParOf" srcId="{B6552109-6C86-457C-B705-72EDC5FBC32D}" destId="{F785EFA3-494F-475A-8831-66E70CFB7BAF}" srcOrd="0" destOrd="0" presId="urn:microsoft.com/office/officeart/2005/8/layout/hList7"/>
    <dgm:cxn modelId="{54D57D72-6127-4956-93EB-0693093AB918}" type="presParOf" srcId="{B6552109-6C86-457C-B705-72EDC5FBC32D}" destId="{2A0CF68A-36BB-4A89-91D2-524779EC4351}" srcOrd="1" destOrd="0" presId="urn:microsoft.com/office/officeart/2005/8/layout/hList7"/>
    <dgm:cxn modelId="{302A8336-027B-4185-9158-72C1D02F9FFA}" type="presParOf" srcId="{B6552109-6C86-457C-B705-72EDC5FBC32D}" destId="{CAD2CA79-333D-413F-B24F-72B4A2CC35D6}" srcOrd="2" destOrd="0" presId="urn:microsoft.com/office/officeart/2005/8/layout/hList7"/>
    <dgm:cxn modelId="{D43144E3-E864-40D4-B3C5-7C464F60AB1B}" type="presParOf" srcId="{B6552109-6C86-457C-B705-72EDC5FBC32D}" destId="{A94E12C1-1D2E-4986-AD10-F87EFE78C123}" srcOrd="3" destOrd="0" presId="urn:microsoft.com/office/officeart/2005/8/layout/hList7"/>
    <dgm:cxn modelId="{BDD9EE5B-2726-4D22-B6C6-9343A9639562}" type="presParOf" srcId="{726B32BD-F5C6-4B58-8EED-FF72466CD8E9}" destId="{5DC6A14B-4015-414A-B1EA-B1403A4CD853}" srcOrd="1" destOrd="0" presId="urn:microsoft.com/office/officeart/2005/8/layout/hList7"/>
    <dgm:cxn modelId="{9C82941F-6B6B-4D96-8376-79670FBC2341}" type="presParOf" srcId="{726B32BD-F5C6-4B58-8EED-FF72466CD8E9}" destId="{F9AD8174-2AB5-4A01-90B0-278521F6AA58}" srcOrd="2" destOrd="0" presId="urn:microsoft.com/office/officeart/2005/8/layout/hList7"/>
    <dgm:cxn modelId="{666DB7CB-AE61-4DA9-AA9A-89674BACD6D9}" type="presParOf" srcId="{F9AD8174-2AB5-4A01-90B0-278521F6AA58}" destId="{1B418E30-62DC-4573-B682-C2A1D9AA8F1C}" srcOrd="0" destOrd="0" presId="urn:microsoft.com/office/officeart/2005/8/layout/hList7"/>
    <dgm:cxn modelId="{8DBCAFE3-F014-48C1-955B-7667FD4C98D3}" type="presParOf" srcId="{F9AD8174-2AB5-4A01-90B0-278521F6AA58}" destId="{A0CBF4E0-A179-48F1-B10F-43E3A521FDFB}" srcOrd="1" destOrd="0" presId="urn:microsoft.com/office/officeart/2005/8/layout/hList7"/>
    <dgm:cxn modelId="{47403001-6F71-4CE6-AE89-E78209F590BD}" type="presParOf" srcId="{F9AD8174-2AB5-4A01-90B0-278521F6AA58}" destId="{41123CBF-7BB5-480D-8ECE-0A61BDBDD529}" srcOrd="2" destOrd="0" presId="urn:microsoft.com/office/officeart/2005/8/layout/hList7"/>
    <dgm:cxn modelId="{E038AC93-9DBE-4779-A22B-E25FF129A80E}" type="presParOf" srcId="{F9AD8174-2AB5-4A01-90B0-278521F6AA58}" destId="{D555930A-554A-4720-B7F7-555C931FECD2}" srcOrd="3" destOrd="0" presId="urn:microsoft.com/office/officeart/2005/8/layout/hList7"/>
    <dgm:cxn modelId="{F1C750AD-A509-429F-99A7-3BB9FF8200E0}" type="presParOf" srcId="{726B32BD-F5C6-4B58-8EED-FF72466CD8E9}" destId="{D1F562A3-3323-4735-992D-563029F9F8CF}" srcOrd="3" destOrd="0" presId="urn:microsoft.com/office/officeart/2005/8/layout/hList7"/>
    <dgm:cxn modelId="{82EB3EEF-7082-43CD-9740-B07819AEAB89}" type="presParOf" srcId="{726B32BD-F5C6-4B58-8EED-FF72466CD8E9}" destId="{1BC1A7AE-309B-43BB-85EC-9A6F66AE5E03}" srcOrd="4" destOrd="0" presId="urn:microsoft.com/office/officeart/2005/8/layout/hList7"/>
    <dgm:cxn modelId="{BF3E13A9-9C1B-445F-AA7C-1B6C0FA03DDE}" type="presParOf" srcId="{1BC1A7AE-309B-43BB-85EC-9A6F66AE5E03}" destId="{BF6AC459-A1D3-4558-B7D6-B233C5D65189}" srcOrd="0" destOrd="0" presId="urn:microsoft.com/office/officeart/2005/8/layout/hList7"/>
    <dgm:cxn modelId="{1A76ABC0-FAB2-418E-BC1D-B75B26722046}" type="presParOf" srcId="{1BC1A7AE-309B-43BB-85EC-9A6F66AE5E03}" destId="{390FA891-2FE3-4577-A302-99B71F1FA95A}" srcOrd="1" destOrd="0" presId="urn:microsoft.com/office/officeart/2005/8/layout/hList7"/>
    <dgm:cxn modelId="{95034D54-1B3E-40DD-9652-5D5989A103DB}" type="presParOf" srcId="{1BC1A7AE-309B-43BB-85EC-9A6F66AE5E03}" destId="{92C485A7-158C-4773-8643-FA96350D08AC}" srcOrd="2" destOrd="0" presId="urn:microsoft.com/office/officeart/2005/8/layout/hList7"/>
    <dgm:cxn modelId="{B033303A-B8CD-4EB2-A7CC-AB1D3E5FD932}" type="presParOf" srcId="{1BC1A7AE-309B-43BB-85EC-9A6F66AE5E03}" destId="{772A3FD7-4AFE-4903-94BC-F9ABCC46E43E}" srcOrd="3" destOrd="0" presId="urn:microsoft.com/office/officeart/2005/8/layout/hList7"/>
    <dgm:cxn modelId="{89B1734B-D456-4B28-B0D4-EEB4E839BD4F}" type="presParOf" srcId="{726B32BD-F5C6-4B58-8EED-FF72466CD8E9}" destId="{0644D280-A0CB-4A6F-B573-FD77293F3750}" srcOrd="5" destOrd="0" presId="urn:microsoft.com/office/officeart/2005/8/layout/hList7"/>
    <dgm:cxn modelId="{703A6323-86D2-42AB-B89F-88DE7EA74E40}" type="presParOf" srcId="{726B32BD-F5C6-4B58-8EED-FF72466CD8E9}" destId="{FF6B5CD3-94A7-479A-A507-16969C8ADC07}" srcOrd="6" destOrd="0" presId="urn:microsoft.com/office/officeart/2005/8/layout/hList7"/>
    <dgm:cxn modelId="{7B63DF31-8384-4F30-9F5F-2DE77B364469}" type="presParOf" srcId="{FF6B5CD3-94A7-479A-A507-16969C8ADC07}" destId="{52FD6CB6-2AB4-4D1D-A99C-25DE74F1350A}" srcOrd="0" destOrd="0" presId="urn:microsoft.com/office/officeart/2005/8/layout/hList7"/>
    <dgm:cxn modelId="{5A15EB65-C8C9-4912-B9EF-AD3C93E9DD64}" type="presParOf" srcId="{FF6B5CD3-94A7-479A-A507-16969C8ADC07}" destId="{8F280D20-B06C-4D07-ADB9-81442ECF2983}" srcOrd="1" destOrd="0" presId="urn:microsoft.com/office/officeart/2005/8/layout/hList7"/>
    <dgm:cxn modelId="{92A7E1E1-019E-49D8-8579-305293AE6B6B}" type="presParOf" srcId="{FF6B5CD3-94A7-479A-A507-16969C8ADC07}" destId="{A1B8062F-8A14-49D9-8983-002C5B9BF9A8}" srcOrd="2" destOrd="0" presId="urn:microsoft.com/office/officeart/2005/8/layout/hList7"/>
    <dgm:cxn modelId="{0F44641A-2763-4D5D-BB2F-160693505A06}" type="presParOf" srcId="{FF6B5CD3-94A7-479A-A507-16969C8ADC07}" destId="{D1B5BD1F-2EFF-457E-830A-21027D73E8E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6D2D9A-4046-4892-A435-D4494A8E7606}" type="doc">
      <dgm:prSet loTypeId="urn:microsoft.com/office/officeart/2005/8/layout/matrix3" loCatId="matrix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03C2AD7-7DF2-4841-B72E-C084DB1C23D1}">
      <dgm:prSet/>
      <dgm:spPr/>
      <dgm:t>
        <a:bodyPr/>
        <a:lstStyle/>
        <a:p>
          <a:r>
            <a:rPr lang="en-IN" b="1" dirty="0"/>
            <a:t>Indirect Dependencies</a:t>
          </a:r>
        </a:p>
        <a:p>
          <a:r>
            <a:rPr lang="en-US" b="0" dirty="0"/>
            <a:t>Introduce security risks without the developers' knowledge</a:t>
          </a:r>
        </a:p>
        <a:p>
          <a:r>
            <a:rPr lang="en-IN" b="0" dirty="0"/>
            <a:t>(</a:t>
          </a:r>
          <a:r>
            <a:rPr lang="en-IN" b="0" dirty="0" err="1"/>
            <a:t>Zerouali</a:t>
          </a:r>
          <a:r>
            <a:rPr lang="en-IN" b="0" dirty="0"/>
            <a:t> et al., 2022)</a:t>
          </a:r>
          <a:endParaRPr lang="en-US" b="0" dirty="0"/>
        </a:p>
      </dgm:t>
    </dgm:pt>
    <dgm:pt modelId="{772989B9-E9F7-4EF4-A908-7C0EBF808D30}" type="parTrans" cxnId="{3752A305-03B1-412B-A0CA-BDB96DC17211}">
      <dgm:prSet/>
      <dgm:spPr/>
      <dgm:t>
        <a:bodyPr/>
        <a:lstStyle/>
        <a:p>
          <a:endParaRPr lang="en-US"/>
        </a:p>
      </dgm:t>
    </dgm:pt>
    <dgm:pt modelId="{7CA3DE29-A79A-4AAF-99AE-02DC65407401}" type="sibTrans" cxnId="{3752A305-03B1-412B-A0CA-BDB96DC17211}">
      <dgm:prSet/>
      <dgm:spPr/>
      <dgm:t>
        <a:bodyPr/>
        <a:lstStyle/>
        <a:p>
          <a:endParaRPr lang="en-US"/>
        </a:p>
      </dgm:t>
    </dgm:pt>
    <dgm:pt modelId="{9EF92767-A23E-42D9-BEA4-684123D1C45A}">
      <dgm:prSet/>
      <dgm:spPr/>
      <dgm:t>
        <a:bodyPr/>
        <a:lstStyle/>
        <a:p>
          <a:r>
            <a:rPr lang="en-US" b="1" dirty="0"/>
            <a:t>Outdated Dependencies</a:t>
          </a:r>
        </a:p>
        <a:p>
          <a:r>
            <a:rPr lang="en-US" b="0" dirty="0"/>
            <a:t>Web applications were found to rely on outdated dependencies with known vulnerabilities.</a:t>
          </a:r>
        </a:p>
        <a:p>
          <a:r>
            <a:rPr lang="en-IN" b="0" dirty="0"/>
            <a:t>(Lauinger et al. 2018)</a:t>
          </a:r>
          <a:endParaRPr lang="en-US" b="0" dirty="0"/>
        </a:p>
      </dgm:t>
    </dgm:pt>
    <dgm:pt modelId="{F5D3B2DE-2349-4DBD-AF0A-86B8A2C3C920}" type="parTrans" cxnId="{76238BEC-D6E2-4433-938C-1E2E62386FBC}">
      <dgm:prSet/>
      <dgm:spPr/>
      <dgm:t>
        <a:bodyPr/>
        <a:lstStyle/>
        <a:p>
          <a:endParaRPr lang="en-US"/>
        </a:p>
      </dgm:t>
    </dgm:pt>
    <dgm:pt modelId="{2E67D41F-C270-4A28-A09C-CEA8FDE803E4}" type="sibTrans" cxnId="{76238BEC-D6E2-4433-938C-1E2E62386FBC}">
      <dgm:prSet/>
      <dgm:spPr/>
      <dgm:t>
        <a:bodyPr/>
        <a:lstStyle/>
        <a:p>
          <a:endParaRPr lang="en-US"/>
        </a:p>
      </dgm:t>
    </dgm:pt>
    <dgm:pt modelId="{155289C3-3B3A-4499-9999-94F8A0397C20}">
      <dgm:prSet/>
      <dgm:spPr/>
      <dgm:t>
        <a:bodyPr/>
        <a:lstStyle/>
        <a:p>
          <a:r>
            <a:rPr lang="en-IN" b="1" dirty="0"/>
            <a:t>Unmaintained Dependencies</a:t>
          </a:r>
        </a:p>
        <a:p>
          <a:r>
            <a:rPr lang="en-US" b="0" dirty="0"/>
            <a:t>A small number of widely used dependencies account for a disproportionately large number of vulnerabilities</a:t>
          </a:r>
        </a:p>
        <a:p>
          <a:r>
            <a:rPr lang="en-IN" b="0" dirty="0"/>
            <a:t>(Liu et al., 2022)</a:t>
          </a:r>
          <a:endParaRPr lang="en-US" b="1" dirty="0"/>
        </a:p>
      </dgm:t>
    </dgm:pt>
    <dgm:pt modelId="{BC6F20A3-4C1B-48D5-9CF9-B89F9F001A03}" type="parTrans" cxnId="{68109608-AA44-4E02-BC7C-4BBFF40FDF31}">
      <dgm:prSet/>
      <dgm:spPr/>
      <dgm:t>
        <a:bodyPr/>
        <a:lstStyle/>
        <a:p>
          <a:endParaRPr lang="en-US"/>
        </a:p>
      </dgm:t>
    </dgm:pt>
    <dgm:pt modelId="{E1B0A76F-733B-4623-9A9B-67F1CCB69938}" type="sibTrans" cxnId="{68109608-AA44-4E02-BC7C-4BBFF40FDF31}">
      <dgm:prSet/>
      <dgm:spPr/>
      <dgm:t>
        <a:bodyPr/>
        <a:lstStyle/>
        <a:p>
          <a:endParaRPr lang="en-US"/>
        </a:p>
      </dgm:t>
    </dgm:pt>
    <dgm:pt modelId="{8CBA23B7-1208-4942-9A48-2F6FF837D7E3}">
      <dgm:prSet/>
      <dgm:spPr/>
      <dgm:t>
        <a:bodyPr/>
        <a:lstStyle/>
        <a:p>
          <a:r>
            <a:rPr lang="en-US" b="1" dirty="0"/>
            <a:t>Dependency Chaining</a:t>
          </a:r>
          <a:br>
            <a:rPr lang="en-US" b="1" dirty="0"/>
          </a:br>
          <a:r>
            <a:rPr lang="en-US" b="0" dirty="0"/>
            <a:t>A single vulnerable dependency can potentially affect multiple projects</a:t>
          </a:r>
          <a:br>
            <a:rPr lang="en-US" b="0" dirty="0"/>
          </a:br>
          <a:r>
            <a:rPr lang="en-IN" b="0" dirty="0"/>
            <a:t>(Menzies and Zimmermann, 2018).</a:t>
          </a:r>
          <a:endParaRPr lang="en-US" b="0" dirty="0"/>
        </a:p>
      </dgm:t>
    </dgm:pt>
    <dgm:pt modelId="{73CD0B0E-5E27-475D-8B35-72C216119A1B}" type="sibTrans" cxnId="{58396825-F2DC-487F-A217-74D44D028C6E}">
      <dgm:prSet/>
      <dgm:spPr/>
      <dgm:t>
        <a:bodyPr/>
        <a:lstStyle/>
        <a:p>
          <a:endParaRPr lang="en-US"/>
        </a:p>
      </dgm:t>
    </dgm:pt>
    <dgm:pt modelId="{D8924CE6-4D2E-499C-B8CD-1A846C37445D}" type="parTrans" cxnId="{58396825-F2DC-487F-A217-74D44D028C6E}">
      <dgm:prSet/>
      <dgm:spPr/>
      <dgm:t>
        <a:bodyPr/>
        <a:lstStyle/>
        <a:p>
          <a:endParaRPr lang="en-US"/>
        </a:p>
      </dgm:t>
    </dgm:pt>
    <dgm:pt modelId="{1487E481-C94C-4632-93BB-4EBF4C95DAC2}" type="pres">
      <dgm:prSet presAssocID="{2A6D2D9A-4046-4892-A435-D4494A8E7606}" presName="matrix" presStyleCnt="0">
        <dgm:presLayoutVars>
          <dgm:chMax val="1"/>
          <dgm:dir/>
          <dgm:resizeHandles val="exact"/>
        </dgm:presLayoutVars>
      </dgm:prSet>
      <dgm:spPr/>
    </dgm:pt>
    <dgm:pt modelId="{9911C991-918D-41F2-B203-26F8B9B46075}" type="pres">
      <dgm:prSet presAssocID="{2A6D2D9A-4046-4892-A435-D4494A8E7606}" presName="diamond" presStyleLbl="bgShp" presStyleIdx="0" presStyleCnt="1"/>
      <dgm:spPr/>
    </dgm:pt>
    <dgm:pt modelId="{91030C17-C774-49F5-B726-ADF8D23F7FBC}" type="pres">
      <dgm:prSet presAssocID="{2A6D2D9A-4046-4892-A435-D4494A8E7606}" presName="quad1" presStyleLbl="node1" presStyleIdx="0" presStyleCnt="4" custScaleX="290504" custLinFactNeighborX="-92497" custLinFactNeighborY="9433">
        <dgm:presLayoutVars>
          <dgm:chMax val="0"/>
          <dgm:chPref val="0"/>
          <dgm:bulletEnabled val="1"/>
        </dgm:presLayoutVars>
      </dgm:prSet>
      <dgm:spPr/>
    </dgm:pt>
    <dgm:pt modelId="{A7238BCB-40B4-473F-B158-F3D3F81596DF}" type="pres">
      <dgm:prSet presAssocID="{2A6D2D9A-4046-4892-A435-D4494A8E7606}" presName="quad2" presStyleLbl="node1" presStyleIdx="1" presStyleCnt="4" custScaleX="307913" custLinFactX="17624" custLinFactNeighborX="100000" custLinFactNeighborY="9433">
        <dgm:presLayoutVars>
          <dgm:chMax val="0"/>
          <dgm:chPref val="0"/>
          <dgm:bulletEnabled val="1"/>
        </dgm:presLayoutVars>
      </dgm:prSet>
      <dgm:spPr/>
    </dgm:pt>
    <dgm:pt modelId="{8F9D839E-78C6-4101-A042-31B6C9D68D01}" type="pres">
      <dgm:prSet presAssocID="{2A6D2D9A-4046-4892-A435-D4494A8E7606}" presName="quad3" presStyleLbl="node1" presStyleIdx="2" presStyleCnt="4" custScaleX="290504" custLinFactNeighborX="-91245" custLinFactNeighborY="739">
        <dgm:presLayoutVars>
          <dgm:chMax val="0"/>
          <dgm:chPref val="0"/>
          <dgm:bulletEnabled val="1"/>
        </dgm:presLayoutVars>
      </dgm:prSet>
      <dgm:spPr/>
    </dgm:pt>
    <dgm:pt modelId="{90044325-B66D-4665-BEF2-607D7CF01396}" type="pres">
      <dgm:prSet presAssocID="{2A6D2D9A-4046-4892-A435-D4494A8E7606}" presName="quad4" presStyleLbl="node1" presStyleIdx="3" presStyleCnt="4" custScaleX="307913" custLinFactX="17624" custLinFactNeighborX="100000" custLinFactNeighborY="739">
        <dgm:presLayoutVars>
          <dgm:chMax val="0"/>
          <dgm:chPref val="0"/>
          <dgm:bulletEnabled val="1"/>
        </dgm:presLayoutVars>
      </dgm:prSet>
      <dgm:spPr/>
    </dgm:pt>
  </dgm:ptLst>
  <dgm:cxnLst>
    <dgm:cxn modelId="{1FB22A04-37F2-4C4A-AEB0-2428D476095A}" type="presOf" srcId="{103C2AD7-7DF2-4841-B72E-C084DB1C23D1}" destId="{91030C17-C774-49F5-B726-ADF8D23F7FBC}" srcOrd="0" destOrd="0" presId="urn:microsoft.com/office/officeart/2005/8/layout/matrix3"/>
    <dgm:cxn modelId="{0D2B8204-B2C8-41FD-A30F-F4DB1378110D}" type="presOf" srcId="{8CBA23B7-1208-4942-9A48-2F6FF837D7E3}" destId="{90044325-B66D-4665-BEF2-607D7CF01396}" srcOrd="0" destOrd="0" presId="urn:microsoft.com/office/officeart/2005/8/layout/matrix3"/>
    <dgm:cxn modelId="{3752A305-03B1-412B-A0CA-BDB96DC17211}" srcId="{2A6D2D9A-4046-4892-A435-D4494A8E7606}" destId="{103C2AD7-7DF2-4841-B72E-C084DB1C23D1}" srcOrd="0" destOrd="0" parTransId="{772989B9-E9F7-4EF4-A908-7C0EBF808D30}" sibTransId="{7CA3DE29-A79A-4AAF-99AE-02DC65407401}"/>
    <dgm:cxn modelId="{68109608-AA44-4E02-BC7C-4BBFF40FDF31}" srcId="{2A6D2D9A-4046-4892-A435-D4494A8E7606}" destId="{155289C3-3B3A-4499-9999-94F8A0397C20}" srcOrd="2" destOrd="0" parTransId="{BC6F20A3-4C1B-48D5-9CF9-B89F9F001A03}" sibTransId="{E1B0A76F-733B-4623-9A9B-67F1CCB69938}"/>
    <dgm:cxn modelId="{58396825-F2DC-487F-A217-74D44D028C6E}" srcId="{2A6D2D9A-4046-4892-A435-D4494A8E7606}" destId="{8CBA23B7-1208-4942-9A48-2F6FF837D7E3}" srcOrd="3" destOrd="0" parTransId="{D8924CE6-4D2E-499C-B8CD-1A846C37445D}" sibTransId="{73CD0B0E-5E27-475D-8B35-72C216119A1B}"/>
    <dgm:cxn modelId="{D1DA45B5-609C-49C3-891D-4103B5C1E36B}" type="presOf" srcId="{2A6D2D9A-4046-4892-A435-D4494A8E7606}" destId="{1487E481-C94C-4632-93BB-4EBF4C95DAC2}" srcOrd="0" destOrd="0" presId="urn:microsoft.com/office/officeart/2005/8/layout/matrix3"/>
    <dgm:cxn modelId="{FD490BBB-AFEE-4B9C-A758-502DCCACDBB4}" type="presOf" srcId="{9EF92767-A23E-42D9-BEA4-684123D1C45A}" destId="{A7238BCB-40B4-473F-B158-F3D3F81596DF}" srcOrd="0" destOrd="0" presId="urn:microsoft.com/office/officeart/2005/8/layout/matrix3"/>
    <dgm:cxn modelId="{A4D733C9-673C-4236-9364-B52EA782341C}" type="presOf" srcId="{155289C3-3B3A-4499-9999-94F8A0397C20}" destId="{8F9D839E-78C6-4101-A042-31B6C9D68D01}" srcOrd="0" destOrd="0" presId="urn:microsoft.com/office/officeart/2005/8/layout/matrix3"/>
    <dgm:cxn modelId="{76238BEC-D6E2-4433-938C-1E2E62386FBC}" srcId="{2A6D2D9A-4046-4892-A435-D4494A8E7606}" destId="{9EF92767-A23E-42D9-BEA4-684123D1C45A}" srcOrd="1" destOrd="0" parTransId="{F5D3B2DE-2349-4DBD-AF0A-86B8A2C3C920}" sibTransId="{2E67D41F-C270-4A28-A09C-CEA8FDE803E4}"/>
    <dgm:cxn modelId="{572F6BA3-E484-4FF3-8948-A7B2C62929E4}" type="presParOf" srcId="{1487E481-C94C-4632-93BB-4EBF4C95DAC2}" destId="{9911C991-918D-41F2-B203-26F8B9B46075}" srcOrd="0" destOrd="0" presId="urn:microsoft.com/office/officeart/2005/8/layout/matrix3"/>
    <dgm:cxn modelId="{D59AE1DD-357D-44DD-BDE4-8FAEA1FFB783}" type="presParOf" srcId="{1487E481-C94C-4632-93BB-4EBF4C95DAC2}" destId="{91030C17-C774-49F5-B726-ADF8D23F7FBC}" srcOrd="1" destOrd="0" presId="urn:microsoft.com/office/officeart/2005/8/layout/matrix3"/>
    <dgm:cxn modelId="{4D393240-F1D7-4AC7-9D1C-0EFDF15E0F7E}" type="presParOf" srcId="{1487E481-C94C-4632-93BB-4EBF4C95DAC2}" destId="{A7238BCB-40B4-473F-B158-F3D3F81596DF}" srcOrd="2" destOrd="0" presId="urn:microsoft.com/office/officeart/2005/8/layout/matrix3"/>
    <dgm:cxn modelId="{4C940CCF-0B25-4EF9-8101-5A33FCBBC535}" type="presParOf" srcId="{1487E481-C94C-4632-93BB-4EBF4C95DAC2}" destId="{8F9D839E-78C6-4101-A042-31B6C9D68D01}" srcOrd="3" destOrd="0" presId="urn:microsoft.com/office/officeart/2005/8/layout/matrix3"/>
    <dgm:cxn modelId="{C8313684-1327-4107-8FA4-223E79394079}" type="presParOf" srcId="{1487E481-C94C-4632-93BB-4EBF4C95DAC2}" destId="{90044325-B66D-4665-BEF2-607D7CF0139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6D2D9A-4046-4892-A435-D4494A8E7606}" type="doc">
      <dgm:prSet loTypeId="urn:microsoft.com/office/officeart/2005/8/layout/matrix3" loCatId="matrix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03C2AD7-7DF2-4841-B72E-C084DB1C23D1}">
      <dgm:prSet/>
      <dgm:spPr/>
      <dgm:t>
        <a:bodyPr/>
        <a:lstStyle/>
        <a:p>
          <a:r>
            <a:rPr lang="en-IN" b="1" dirty="0"/>
            <a:t>Accidental Exposure</a:t>
          </a:r>
        </a:p>
        <a:p>
          <a:r>
            <a:rPr lang="en-US" b="0" dirty="0"/>
            <a:t>Exposure of secrets through version control systems.(C Michael Pilato, Collins-Sussman and Fitzpatrick, 2008). </a:t>
          </a:r>
        </a:p>
      </dgm:t>
    </dgm:pt>
    <dgm:pt modelId="{772989B9-E9F7-4EF4-A908-7C0EBF808D30}" type="parTrans" cxnId="{3752A305-03B1-412B-A0CA-BDB96DC17211}">
      <dgm:prSet/>
      <dgm:spPr/>
      <dgm:t>
        <a:bodyPr/>
        <a:lstStyle/>
        <a:p>
          <a:endParaRPr lang="en-US"/>
        </a:p>
      </dgm:t>
    </dgm:pt>
    <dgm:pt modelId="{7CA3DE29-A79A-4AAF-99AE-02DC65407401}" type="sibTrans" cxnId="{3752A305-03B1-412B-A0CA-BDB96DC17211}">
      <dgm:prSet/>
      <dgm:spPr/>
      <dgm:t>
        <a:bodyPr/>
        <a:lstStyle/>
        <a:p>
          <a:endParaRPr lang="en-US"/>
        </a:p>
      </dgm:t>
    </dgm:pt>
    <dgm:pt modelId="{9EF92767-A23E-42D9-BEA4-684123D1C45A}">
      <dgm:prSet/>
      <dgm:spPr/>
      <dgm:t>
        <a:bodyPr/>
        <a:lstStyle/>
        <a:p>
          <a:r>
            <a:rPr lang="en-US" b="1" dirty="0"/>
            <a:t>Hardcoding Secrets</a:t>
          </a:r>
        </a:p>
        <a:p>
          <a:r>
            <a:rPr lang="en-IN" b="0" dirty="0"/>
            <a:t>Secrets in source code or configuration files</a:t>
          </a:r>
        </a:p>
        <a:p>
          <a:r>
            <a:rPr lang="en-IN" b="0" dirty="0"/>
            <a:t>(Swartz, 2006).</a:t>
          </a:r>
          <a:endParaRPr lang="en-US" b="0" dirty="0"/>
        </a:p>
      </dgm:t>
    </dgm:pt>
    <dgm:pt modelId="{F5D3B2DE-2349-4DBD-AF0A-86B8A2C3C920}" type="parTrans" cxnId="{76238BEC-D6E2-4433-938C-1E2E62386FBC}">
      <dgm:prSet/>
      <dgm:spPr/>
      <dgm:t>
        <a:bodyPr/>
        <a:lstStyle/>
        <a:p>
          <a:endParaRPr lang="en-US"/>
        </a:p>
      </dgm:t>
    </dgm:pt>
    <dgm:pt modelId="{2E67D41F-C270-4A28-A09C-CEA8FDE803E4}" type="sibTrans" cxnId="{76238BEC-D6E2-4433-938C-1E2E62386FBC}">
      <dgm:prSet/>
      <dgm:spPr/>
      <dgm:t>
        <a:bodyPr/>
        <a:lstStyle/>
        <a:p>
          <a:endParaRPr lang="en-US"/>
        </a:p>
      </dgm:t>
    </dgm:pt>
    <dgm:pt modelId="{155289C3-3B3A-4499-9999-94F8A0397C20}">
      <dgm:prSet/>
      <dgm:spPr/>
      <dgm:t>
        <a:bodyPr/>
        <a:lstStyle/>
        <a:p>
          <a:r>
            <a:rPr lang="en-US" b="1" dirty="0"/>
            <a:t>Improper Access Control</a:t>
          </a:r>
        </a:p>
        <a:p>
          <a:r>
            <a:rPr lang="en-US" b="0" dirty="0"/>
            <a:t>Granting excessive permissions to users or not implementing proper segregation</a:t>
          </a:r>
        </a:p>
        <a:p>
          <a:r>
            <a:rPr lang="en-IN" b="0" dirty="0"/>
            <a:t>(Dotson, 2019).</a:t>
          </a:r>
          <a:endParaRPr lang="en-US" b="0" dirty="0"/>
        </a:p>
      </dgm:t>
    </dgm:pt>
    <dgm:pt modelId="{BC6F20A3-4C1B-48D5-9CF9-B89F9F001A03}" type="parTrans" cxnId="{68109608-AA44-4E02-BC7C-4BBFF40FDF31}">
      <dgm:prSet/>
      <dgm:spPr/>
      <dgm:t>
        <a:bodyPr/>
        <a:lstStyle/>
        <a:p>
          <a:endParaRPr lang="en-US"/>
        </a:p>
      </dgm:t>
    </dgm:pt>
    <dgm:pt modelId="{E1B0A76F-733B-4623-9A9B-67F1CCB69938}" type="sibTrans" cxnId="{68109608-AA44-4E02-BC7C-4BBFF40FDF31}">
      <dgm:prSet/>
      <dgm:spPr/>
      <dgm:t>
        <a:bodyPr/>
        <a:lstStyle/>
        <a:p>
          <a:endParaRPr lang="en-US"/>
        </a:p>
      </dgm:t>
    </dgm:pt>
    <dgm:pt modelId="{8CBA23B7-1208-4942-9A48-2F6FF837D7E3}">
      <dgm:prSet/>
      <dgm:spPr/>
      <dgm:t>
        <a:bodyPr/>
        <a:lstStyle/>
        <a:p>
          <a:r>
            <a:rPr lang="en-US" b="1" dirty="0"/>
            <a:t>Insider Threats</a:t>
          </a:r>
          <a:br>
            <a:rPr lang="en-US" b="1" dirty="0"/>
          </a:br>
          <a:r>
            <a:rPr lang="en-US" b="0" dirty="0"/>
            <a:t>Malicious insiders with access to sensitive information</a:t>
          </a:r>
          <a:br>
            <a:rPr lang="en-US" b="0" dirty="0"/>
          </a:br>
          <a:r>
            <a:rPr lang="en-IN" b="0" dirty="0"/>
            <a:t>(</a:t>
          </a:r>
          <a:r>
            <a:rPr lang="en-IN" b="0" dirty="0" err="1"/>
            <a:t>Magklaras</a:t>
          </a:r>
          <a:r>
            <a:rPr lang="en-IN" b="0" dirty="0"/>
            <a:t> &amp; Furnell, 2001)</a:t>
          </a:r>
          <a:endParaRPr lang="en-US" b="0" dirty="0"/>
        </a:p>
      </dgm:t>
    </dgm:pt>
    <dgm:pt modelId="{73CD0B0E-5E27-475D-8B35-72C216119A1B}" type="sibTrans" cxnId="{58396825-F2DC-487F-A217-74D44D028C6E}">
      <dgm:prSet/>
      <dgm:spPr/>
      <dgm:t>
        <a:bodyPr/>
        <a:lstStyle/>
        <a:p>
          <a:endParaRPr lang="en-US"/>
        </a:p>
      </dgm:t>
    </dgm:pt>
    <dgm:pt modelId="{D8924CE6-4D2E-499C-B8CD-1A846C37445D}" type="parTrans" cxnId="{58396825-F2DC-487F-A217-74D44D028C6E}">
      <dgm:prSet/>
      <dgm:spPr/>
      <dgm:t>
        <a:bodyPr/>
        <a:lstStyle/>
        <a:p>
          <a:endParaRPr lang="en-US"/>
        </a:p>
      </dgm:t>
    </dgm:pt>
    <dgm:pt modelId="{1487E481-C94C-4632-93BB-4EBF4C95DAC2}" type="pres">
      <dgm:prSet presAssocID="{2A6D2D9A-4046-4892-A435-D4494A8E7606}" presName="matrix" presStyleCnt="0">
        <dgm:presLayoutVars>
          <dgm:chMax val="1"/>
          <dgm:dir/>
          <dgm:resizeHandles val="exact"/>
        </dgm:presLayoutVars>
      </dgm:prSet>
      <dgm:spPr/>
    </dgm:pt>
    <dgm:pt modelId="{9911C991-918D-41F2-B203-26F8B9B46075}" type="pres">
      <dgm:prSet presAssocID="{2A6D2D9A-4046-4892-A435-D4494A8E7606}" presName="diamond" presStyleLbl="bgShp" presStyleIdx="0" presStyleCnt="1"/>
      <dgm:spPr/>
    </dgm:pt>
    <dgm:pt modelId="{91030C17-C774-49F5-B726-ADF8D23F7FBC}" type="pres">
      <dgm:prSet presAssocID="{2A6D2D9A-4046-4892-A435-D4494A8E7606}" presName="quad1" presStyleLbl="node1" presStyleIdx="0" presStyleCnt="4" custScaleX="290504" custLinFactNeighborX="-92497" custLinFactNeighborY="9433">
        <dgm:presLayoutVars>
          <dgm:chMax val="0"/>
          <dgm:chPref val="0"/>
          <dgm:bulletEnabled val="1"/>
        </dgm:presLayoutVars>
      </dgm:prSet>
      <dgm:spPr/>
    </dgm:pt>
    <dgm:pt modelId="{A7238BCB-40B4-473F-B158-F3D3F81596DF}" type="pres">
      <dgm:prSet presAssocID="{2A6D2D9A-4046-4892-A435-D4494A8E7606}" presName="quad2" presStyleLbl="node1" presStyleIdx="1" presStyleCnt="4" custScaleX="307913" custLinFactX="17624" custLinFactNeighborX="100000" custLinFactNeighborY="9433">
        <dgm:presLayoutVars>
          <dgm:chMax val="0"/>
          <dgm:chPref val="0"/>
          <dgm:bulletEnabled val="1"/>
        </dgm:presLayoutVars>
      </dgm:prSet>
      <dgm:spPr/>
    </dgm:pt>
    <dgm:pt modelId="{8F9D839E-78C6-4101-A042-31B6C9D68D01}" type="pres">
      <dgm:prSet presAssocID="{2A6D2D9A-4046-4892-A435-D4494A8E7606}" presName="quad3" presStyleLbl="node1" presStyleIdx="2" presStyleCnt="4" custScaleX="290504" custLinFactNeighborX="-91245" custLinFactNeighborY="739">
        <dgm:presLayoutVars>
          <dgm:chMax val="0"/>
          <dgm:chPref val="0"/>
          <dgm:bulletEnabled val="1"/>
        </dgm:presLayoutVars>
      </dgm:prSet>
      <dgm:spPr/>
    </dgm:pt>
    <dgm:pt modelId="{90044325-B66D-4665-BEF2-607D7CF01396}" type="pres">
      <dgm:prSet presAssocID="{2A6D2D9A-4046-4892-A435-D4494A8E7606}" presName="quad4" presStyleLbl="node1" presStyleIdx="3" presStyleCnt="4" custScaleX="307913" custLinFactX="17624" custLinFactNeighborX="100000" custLinFactNeighborY="739">
        <dgm:presLayoutVars>
          <dgm:chMax val="0"/>
          <dgm:chPref val="0"/>
          <dgm:bulletEnabled val="1"/>
        </dgm:presLayoutVars>
      </dgm:prSet>
      <dgm:spPr/>
    </dgm:pt>
  </dgm:ptLst>
  <dgm:cxnLst>
    <dgm:cxn modelId="{1FB22A04-37F2-4C4A-AEB0-2428D476095A}" type="presOf" srcId="{103C2AD7-7DF2-4841-B72E-C084DB1C23D1}" destId="{91030C17-C774-49F5-B726-ADF8D23F7FBC}" srcOrd="0" destOrd="0" presId="urn:microsoft.com/office/officeart/2005/8/layout/matrix3"/>
    <dgm:cxn modelId="{0D2B8204-B2C8-41FD-A30F-F4DB1378110D}" type="presOf" srcId="{8CBA23B7-1208-4942-9A48-2F6FF837D7E3}" destId="{90044325-B66D-4665-BEF2-607D7CF01396}" srcOrd="0" destOrd="0" presId="urn:microsoft.com/office/officeart/2005/8/layout/matrix3"/>
    <dgm:cxn modelId="{3752A305-03B1-412B-A0CA-BDB96DC17211}" srcId="{2A6D2D9A-4046-4892-A435-D4494A8E7606}" destId="{103C2AD7-7DF2-4841-B72E-C084DB1C23D1}" srcOrd="0" destOrd="0" parTransId="{772989B9-E9F7-4EF4-A908-7C0EBF808D30}" sibTransId="{7CA3DE29-A79A-4AAF-99AE-02DC65407401}"/>
    <dgm:cxn modelId="{68109608-AA44-4E02-BC7C-4BBFF40FDF31}" srcId="{2A6D2D9A-4046-4892-A435-D4494A8E7606}" destId="{155289C3-3B3A-4499-9999-94F8A0397C20}" srcOrd="2" destOrd="0" parTransId="{BC6F20A3-4C1B-48D5-9CF9-B89F9F001A03}" sibTransId="{E1B0A76F-733B-4623-9A9B-67F1CCB69938}"/>
    <dgm:cxn modelId="{58396825-F2DC-487F-A217-74D44D028C6E}" srcId="{2A6D2D9A-4046-4892-A435-D4494A8E7606}" destId="{8CBA23B7-1208-4942-9A48-2F6FF837D7E3}" srcOrd="3" destOrd="0" parTransId="{D8924CE6-4D2E-499C-B8CD-1A846C37445D}" sibTransId="{73CD0B0E-5E27-475D-8B35-72C216119A1B}"/>
    <dgm:cxn modelId="{D1DA45B5-609C-49C3-891D-4103B5C1E36B}" type="presOf" srcId="{2A6D2D9A-4046-4892-A435-D4494A8E7606}" destId="{1487E481-C94C-4632-93BB-4EBF4C95DAC2}" srcOrd="0" destOrd="0" presId="urn:microsoft.com/office/officeart/2005/8/layout/matrix3"/>
    <dgm:cxn modelId="{FD490BBB-AFEE-4B9C-A758-502DCCACDBB4}" type="presOf" srcId="{9EF92767-A23E-42D9-BEA4-684123D1C45A}" destId="{A7238BCB-40B4-473F-B158-F3D3F81596DF}" srcOrd="0" destOrd="0" presId="urn:microsoft.com/office/officeart/2005/8/layout/matrix3"/>
    <dgm:cxn modelId="{A4D733C9-673C-4236-9364-B52EA782341C}" type="presOf" srcId="{155289C3-3B3A-4499-9999-94F8A0397C20}" destId="{8F9D839E-78C6-4101-A042-31B6C9D68D01}" srcOrd="0" destOrd="0" presId="urn:microsoft.com/office/officeart/2005/8/layout/matrix3"/>
    <dgm:cxn modelId="{76238BEC-D6E2-4433-938C-1E2E62386FBC}" srcId="{2A6D2D9A-4046-4892-A435-D4494A8E7606}" destId="{9EF92767-A23E-42D9-BEA4-684123D1C45A}" srcOrd="1" destOrd="0" parTransId="{F5D3B2DE-2349-4DBD-AF0A-86B8A2C3C920}" sibTransId="{2E67D41F-C270-4A28-A09C-CEA8FDE803E4}"/>
    <dgm:cxn modelId="{572F6BA3-E484-4FF3-8948-A7B2C62929E4}" type="presParOf" srcId="{1487E481-C94C-4632-93BB-4EBF4C95DAC2}" destId="{9911C991-918D-41F2-B203-26F8B9B46075}" srcOrd="0" destOrd="0" presId="urn:microsoft.com/office/officeart/2005/8/layout/matrix3"/>
    <dgm:cxn modelId="{D59AE1DD-357D-44DD-BDE4-8FAEA1FFB783}" type="presParOf" srcId="{1487E481-C94C-4632-93BB-4EBF4C95DAC2}" destId="{91030C17-C774-49F5-B726-ADF8D23F7FBC}" srcOrd="1" destOrd="0" presId="urn:microsoft.com/office/officeart/2005/8/layout/matrix3"/>
    <dgm:cxn modelId="{4D393240-F1D7-4AC7-9D1C-0EFDF15E0F7E}" type="presParOf" srcId="{1487E481-C94C-4632-93BB-4EBF4C95DAC2}" destId="{A7238BCB-40B4-473F-B158-F3D3F81596DF}" srcOrd="2" destOrd="0" presId="urn:microsoft.com/office/officeart/2005/8/layout/matrix3"/>
    <dgm:cxn modelId="{4C940CCF-0B25-4EF9-8101-5A33FCBBC535}" type="presParOf" srcId="{1487E481-C94C-4632-93BB-4EBF4C95DAC2}" destId="{8F9D839E-78C6-4101-A042-31B6C9D68D01}" srcOrd="3" destOrd="0" presId="urn:microsoft.com/office/officeart/2005/8/layout/matrix3"/>
    <dgm:cxn modelId="{C8313684-1327-4107-8FA4-223E79394079}" type="presParOf" srcId="{1487E481-C94C-4632-93BB-4EBF4C95DAC2}" destId="{90044325-B66D-4665-BEF2-607D7CF0139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501092-0D82-49BC-9C17-BFDE032E632B}" type="doc">
      <dgm:prSet loTypeId="urn:microsoft.com/office/officeart/2005/8/layout/bProcess4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E968E915-2ABB-4AC6-8595-0A10A24E8428}">
      <dgm:prSet/>
      <dgm:spPr/>
      <dgm:t>
        <a:bodyPr/>
        <a:lstStyle/>
        <a:p>
          <a:r>
            <a:rPr lang="en-IN" b="1" dirty="0"/>
            <a:t>Regular Dependency Scanning</a:t>
          </a:r>
          <a:br>
            <a:rPr lang="en-IN" b="1" dirty="0"/>
          </a:br>
          <a:r>
            <a:rPr lang="en-IN" b="0" dirty="0"/>
            <a:t>S</a:t>
          </a:r>
          <a:r>
            <a:rPr lang="en-US" b="0" dirty="0"/>
            <a:t>canning dependencies for known vulnerabilities </a:t>
          </a:r>
          <a:br>
            <a:rPr lang="en-US" b="0" dirty="0"/>
          </a:br>
          <a:r>
            <a:rPr lang="en-IN" b="0" dirty="0"/>
            <a:t>(Menzies and Zimmermann, 2018).</a:t>
          </a:r>
          <a:endParaRPr lang="en-US" b="0" dirty="0"/>
        </a:p>
      </dgm:t>
    </dgm:pt>
    <dgm:pt modelId="{C9C2B24A-FB2C-4923-A1CC-797FC4565883}" type="parTrans" cxnId="{ED045192-72BC-4ECF-9615-24ADE57746CB}">
      <dgm:prSet/>
      <dgm:spPr/>
      <dgm:t>
        <a:bodyPr/>
        <a:lstStyle/>
        <a:p>
          <a:endParaRPr lang="en-US"/>
        </a:p>
      </dgm:t>
    </dgm:pt>
    <dgm:pt modelId="{C2C2A68B-A958-4E7A-AA59-2EF8E5A5F7A7}" type="sibTrans" cxnId="{ED045192-72BC-4ECF-9615-24ADE57746CB}">
      <dgm:prSet/>
      <dgm:spPr/>
      <dgm:t>
        <a:bodyPr/>
        <a:lstStyle/>
        <a:p>
          <a:endParaRPr lang="en-US"/>
        </a:p>
      </dgm:t>
    </dgm:pt>
    <dgm:pt modelId="{7C96F9F0-15AB-4829-9A38-7B6EC62D5B8B}">
      <dgm:prSet/>
      <dgm:spPr/>
      <dgm:t>
        <a:bodyPr/>
        <a:lstStyle/>
        <a:p>
          <a:r>
            <a:rPr lang="en-US" b="1" dirty="0"/>
            <a:t>Automated Dependency Management</a:t>
          </a:r>
        </a:p>
        <a:p>
          <a:r>
            <a:rPr lang="en-US" b="0" dirty="0"/>
            <a:t>Track, update, and secure their third-party libraries more efficiently</a:t>
          </a:r>
          <a:br>
            <a:rPr lang="en-US" b="0" dirty="0"/>
          </a:br>
          <a:r>
            <a:rPr lang="en-US" b="0" dirty="0"/>
            <a:t>(</a:t>
          </a:r>
          <a:r>
            <a:rPr lang="en-IN" b="0" dirty="0"/>
            <a:t>He et al., 2022)</a:t>
          </a:r>
          <a:endParaRPr lang="en-US" b="0" dirty="0"/>
        </a:p>
      </dgm:t>
    </dgm:pt>
    <dgm:pt modelId="{00B94853-4D8D-4363-A03D-0186DE82D290}" type="parTrans" cxnId="{FEE67275-A82C-4443-8808-E782950034A0}">
      <dgm:prSet/>
      <dgm:spPr/>
      <dgm:t>
        <a:bodyPr/>
        <a:lstStyle/>
        <a:p>
          <a:endParaRPr lang="en-US"/>
        </a:p>
      </dgm:t>
    </dgm:pt>
    <dgm:pt modelId="{61C781AE-6891-400F-9762-E60AF6580EA1}" type="sibTrans" cxnId="{FEE67275-A82C-4443-8808-E782950034A0}">
      <dgm:prSet/>
      <dgm:spPr/>
      <dgm:t>
        <a:bodyPr/>
        <a:lstStyle/>
        <a:p>
          <a:endParaRPr lang="en-US"/>
        </a:p>
      </dgm:t>
    </dgm:pt>
    <dgm:pt modelId="{7AFCF643-CA7F-477F-BBB0-F965CCA803A9}">
      <dgm:prSet/>
      <dgm:spPr/>
      <dgm:t>
        <a:bodyPr/>
        <a:lstStyle/>
        <a:p>
          <a:r>
            <a:rPr lang="en-IN" b="1"/>
            <a:t>Dependency Locking</a:t>
          </a:r>
        </a:p>
        <a:p>
          <a:r>
            <a:rPr lang="en-US" b="0"/>
            <a:t>Ensure that only specific, known versions of libraries are used</a:t>
          </a:r>
          <a:endParaRPr lang="en-IN" b="0"/>
        </a:p>
        <a:p>
          <a:r>
            <a:rPr lang="en-IN" b="0"/>
            <a:t>(Zerouali et al., 2022).</a:t>
          </a:r>
          <a:endParaRPr lang="en-US" dirty="0"/>
        </a:p>
      </dgm:t>
    </dgm:pt>
    <dgm:pt modelId="{6461C3F5-CD0D-4A48-B430-659E416701F9}" type="parTrans" cxnId="{9D5AD758-D352-4C38-8CE9-D4F1567EC0D6}">
      <dgm:prSet/>
      <dgm:spPr/>
      <dgm:t>
        <a:bodyPr/>
        <a:lstStyle/>
        <a:p>
          <a:endParaRPr lang="en-US"/>
        </a:p>
      </dgm:t>
    </dgm:pt>
    <dgm:pt modelId="{40AF4C33-3E7A-428B-A05C-4CC88766FAA7}" type="sibTrans" cxnId="{9D5AD758-D352-4C38-8CE9-D4F1567EC0D6}">
      <dgm:prSet/>
      <dgm:spPr/>
      <dgm:t>
        <a:bodyPr/>
        <a:lstStyle/>
        <a:p>
          <a:endParaRPr lang="en-US"/>
        </a:p>
      </dgm:t>
    </dgm:pt>
    <dgm:pt modelId="{0B8B6770-5E54-4EE2-AF50-A204895661FC}">
      <dgm:prSet/>
      <dgm:spPr/>
      <dgm:t>
        <a:bodyPr/>
        <a:lstStyle/>
        <a:p>
          <a:r>
            <a:rPr lang="en-US" b="1"/>
            <a:t>Use of Trusted Sources</a:t>
          </a:r>
          <a:br>
            <a:rPr lang="en-US" b="1"/>
          </a:br>
          <a:r>
            <a:rPr lang="en-US" b="0"/>
            <a:t>Ensuring that dependencies are sourced from trusted repositories or package managers</a:t>
          </a:r>
        </a:p>
        <a:p>
          <a:r>
            <a:rPr lang="en-IN" b="0"/>
            <a:t>(Menzies and Zimmermann, 2018).</a:t>
          </a:r>
          <a:endParaRPr lang="en-US" b="0" dirty="0"/>
        </a:p>
      </dgm:t>
    </dgm:pt>
    <dgm:pt modelId="{0332A573-FF96-41C6-8730-2F7EDB2EF07D}" type="parTrans" cxnId="{E932B789-F10F-417E-A0F1-1478791A2A7B}">
      <dgm:prSet/>
      <dgm:spPr/>
      <dgm:t>
        <a:bodyPr/>
        <a:lstStyle/>
        <a:p>
          <a:endParaRPr lang="en-US"/>
        </a:p>
      </dgm:t>
    </dgm:pt>
    <dgm:pt modelId="{B9B41798-6878-4650-801C-B289DCDC6D56}" type="sibTrans" cxnId="{E932B789-F10F-417E-A0F1-1478791A2A7B}">
      <dgm:prSet/>
      <dgm:spPr/>
      <dgm:t>
        <a:bodyPr/>
        <a:lstStyle/>
        <a:p>
          <a:endParaRPr lang="en-US"/>
        </a:p>
      </dgm:t>
    </dgm:pt>
    <dgm:pt modelId="{563EE650-3D95-4363-BFC6-48EC7C7CF90B}">
      <dgm:prSet/>
      <dgm:spPr/>
      <dgm:t>
        <a:bodyPr/>
        <a:lstStyle/>
        <a:p>
          <a:r>
            <a:rPr lang="en-US" b="1"/>
            <a:t>Security-Aware Dependency Selection</a:t>
          </a:r>
          <a:br>
            <a:rPr lang="en-US" b="1"/>
          </a:br>
          <a:r>
            <a:rPr lang="en-US" b="0"/>
            <a:t>Consider the security track record and maintenance history of libraries</a:t>
          </a:r>
          <a:br>
            <a:rPr lang="en-US" b="0"/>
          </a:br>
          <a:r>
            <a:rPr lang="en-IN" b="0"/>
            <a:t>(Zerouali et al., 2022).</a:t>
          </a:r>
          <a:endParaRPr lang="en-US" b="0" dirty="0"/>
        </a:p>
      </dgm:t>
    </dgm:pt>
    <dgm:pt modelId="{77C3FF11-C1BF-4186-B3C2-6E54A9250BEB}" type="parTrans" cxnId="{E23A93FE-BFB9-4896-9347-C97512C02D36}">
      <dgm:prSet/>
      <dgm:spPr/>
      <dgm:t>
        <a:bodyPr/>
        <a:lstStyle/>
        <a:p>
          <a:endParaRPr lang="en-IN"/>
        </a:p>
      </dgm:t>
    </dgm:pt>
    <dgm:pt modelId="{9E2EC791-4187-4A04-9E8E-04B1871291C3}" type="sibTrans" cxnId="{E23A93FE-BFB9-4896-9347-C97512C02D36}">
      <dgm:prSet/>
      <dgm:spPr/>
      <dgm:t>
        <a:bodyPr/>
        <a:lstStyle/>
        <a:p>
          <a:endParaRPr lang="en-IN"/>
        </a:p>
      </dgm:t>
    </dgm:pt>
    <dgm:pt modelId="{9D6B5C8A-8026-4856-A1A1-81AF6CE6BF15}">
      <dgm:prSet/>
      <dgm:spPr/>
      <dgm:t>
        <a:bodyPr/>
        <a:lstStyle/>
        <a:p>
          <a:r>
            <a:rPr lang="en-US" b="1" dirty="0"/>
            <a:t>Minimizing Dependency Usage</a:t>
          </a:r>
        </a:p>
        <a:p>
          <a:r>
            <a:rPr lang="en-US" b="0" dirty="0"/>
            <a:t>Reducing the number of dependencies used</a:t>
          </a:r>
          <a:br>
            <a:rPr lang="en-US" b="0" dirty="0"/>
          </a:br>
          <a:r>
            <a:rPr lang="en-IN" b="0" dirty="0"/>
            <a:t>(Menzies and Zimmermann, 2018).</a:t>
          </a:r>
          <a:endParaRPr lang="en-US" b="0" dirty="0"/>
        </a:p>
      </dgm:t>
    </dgm:pt>
    <dgm:pt modelId="{FC1D91B6-6097-4DE6-AB8A-CAA0B585010F}" type="parTrans" cxnId="{44CDAC09-C26A-48E3-BA45-86B9EF997F87}">
      <dgm:prSet/>
      <dgm:spPr/>
      <dgm:t>
        <a:bodyPr/>
        <a:lstStyle/>
        <a:p>
          <a:endParaRPr lang="en-IN"/>
        </a:p>
      </dgm:t>
    </dgm:pt>
    <dgm:pt modelId="{5EE7A2AB-A6AE-4721-AC20-F1FD0F2BC138}" type="sibTrans" cxnId="{44CDAC09-C26A-48E3-BA45-86B9EF997F87}">
      <dgm:prSet/>
      <dgm:spPr/>
      <dgm:t>
        <a:bodyPr/>
        <a:lstStyle/>
        <a:p>
          <a:endParaRPr lang="en-IN"/>
        </a:p>
      </dgm:t>
    </dgm:pt>
    <dgm:pt modelId="{B2869FBB-F268-4DF2-97B2-5DC134425EF7}" type="pres">
      <dgm:prSet presAssocID="{AF501092-0D82-49BC-9C17-BFDE032E632B}" presName="Name0" presStyleCnt="0">
        <dgm:presLayoutVars>
          <dgm:dir/>
          <dgm:resizeHandles/>
        </dgm:presLayoutVars>
      </dgm:prSet>
      <dgm:spPr/>
    </dgm:pt>
    <dgm:pt modelId="{776DE382-9950-4EC1-B74E-CE70C9539348}" type="pres">
      <dgm:prSet presAssocID="{E968E915-2ABB-4AC6-8595-0A10A24E8428}" presName="compNode" presStyleCnt="0"/>
      <dgm:spPr/>
    </dgm:pt>
    <dgm:pt modelId="{3F7CD2C7-08E9-4940-ADF5-51FF6A2F7012}" type="pres">
      <dgm:prSet presAssocID="{E968E915-2ABB-4AC6-8595-0A10A24E8428}" presName="dummyConnPt" presStyleCnt="0"/>
      <dgm:spPr/>
    </dgm:pt>
    <dgm:pt modelId="{C81B03FC-9B47-4E94-A7B6-DF89614B7D41}" type="pres">
      <dgm:prSet presAssocID="{E968E915-2ABB-4AC6-8595-0A10A24E8428}" presName="node" presStyleLbl="node1" presStyleIdx="0" presStyleCnt="6" custScaleX="267405">
        <dgm:presLayoutVars>
          <dgm:bulletEnabled val="1"/>
        </dgm:presLayoutVars>
      </dgm:prSet>
      <dgm:spPr/>
    </dgm:pt>
    <dgm:pt modelId="{21E9D3D6-7D1C-4A9E-BC46-F3820E8E8F30}" type="pres">
      <dgm:prSet presAssocID="{C2C2A68B-A958-4E7A-AA59-2EF8E5A5F7A7}" presName="sibTrans" presStyleLbl="bgSibTrans2D1" presStyleIdx="0" presStyleCnt="5"/>
      <dgm:spPr/>
    </dgm:pt>
    <dgm:pt modelId="{FBB6A999-4628-40D0-B9E9-106F2146CBF1}" type="pres">
      <dgm:prSet presAssocID="{7C96F9F0-15AB-4829-9A38-7B6EC62D5B8B}" presName="compNode" presStyleCnt="0"/>
      <dgm:spPr/>
    </dgm:pt>
    <dgm:pt modelId="{7603B432-65DE-45CF-9B52-991CFEB21B03}" type="pres">
      <dgm:prSet presAssocID="{7C96F9F0-15AB-4829-9A38-7B6EC62D5B8B}" presName="dummyConnPt" presStyleCnt="0"/>
      <dgm:spPr/>
    </dgm:pt>
    <dgm:pt modelId="{96181306-1D5F-4FE0-80C1-BEC077C40449}" type="pres">
      <dgm:prSet presAssocID="{7C96F9F0-15AB-4829-9A38-7B6EC62D5B8B}" presName="node" presStyleLbl="node1" presStyleIdx="1" presStyleCnt="6" custScaleX="267405">
        <dgm:presLayoutVars>
          <dgm:bulletEnabled val="1"/>
        </dgm:presLayoutVars>
      </dgm:prSet>
      <dgm:spPr/>
    </dgm:pt>
    <dgm:pt modelId="{BA5396CD-2737-482E-B10E-483EAF6E0EEC}" type="pres">
      <dgm:prSet presAssocID="{61C781AE-6891-400F-9762-E60AF6580EA1}" presName="sibTrans" presStyleLbl="bgSibTrans2D1" presStyleIdx="1" presStyleCnt="5"/>
      <dgm:spPr/>
    </dgm:pt>
    <dgm:pt modelId="{D1860382-0833-41FD-90D4-627EE90F0C6B}" type="pres">
      <dgm:prSet presAssocID="{7AFCF643-CA7F-477F-BBB0-F965CCA803A9}" presName="compNode" presStyleCnt="0"/>
      <dgm:spPr/>
    </dgm:pt>
    <dgm:pt modelId="{FA03066C-58E8-4886-88BB-9BA5605FDA78}" type="pres">
      <dgm:prSet presAssocID="{7AFCF643-CA7F-477F-BBB0-F965CCA803A9}" presName="dummyConnPt" presStyleCnt="0"/>
      <dgm:spPr/>
    </dgm:pt>
    <dgm:pt modelId="{26DB4413-5B8D-4015-BD16-2E2EEFFE7447}" type="pres">
      <dgm:prSet presAssocID="{7AFCF643-CA7F-477F-BBB0-F965CCA803A9}" presName="node" presStyleLbl="node1" presStyleIdx="2" presStyleCnt="6" custScaleX="267405">
        <dgm:presLayoutVars>
          <dgm:bulletEnabled val="1"/>
        </dgm:presLayoutVars>
      </dgm:prSet>
      <dgm:spPr/>
    </dgm:pt>
    <dgm:pt modelId="{52A50DBF-F383-453D-8A82-62479C96DF03}" type="pres">
      <dgm:prSet presAssocID="{40AF4C33-3E7A-428B-A05C-4CC88766FAA7}" presName="sibTrans" presStyleLbl="bgSibTrans2D1" presStyleIdx="2" presStyleCnt="5"/>
      <dgm:spPr/>
    </dgm:pt>
    <dgm:pt modelId="{ACD65962-B2BD-4C52-B8AC-E442CB27B920}" type="pres">
      <dgm:prSet presAssocID="{0B8B6770-5E54-4EE2-AF50-A204895661FC}" presName="compNode" presStyleCnt="0"/>
      <dgm:spPr/>
    </dgm:pt>
    <dgm:pt modelId="{C166CE69-7E3A-4234-98FF-6578E4E5810A}" type="pres">
      <dgm:prSet presAssocID="{0B8B6770-5E54-4EE2-AF50-A204895661FC}" presName="dummyConnPt" presStyleCnt="0"/>
      <dgm:spPr/>
    </dgm:pt>
    <dgm:pt modelId="{41874769-EC77-4943-ABDC-3C633D1CFC17}" type="pres">
      <dgm:prSet presAssocID="{0B8B6770-5E54-4EE2-AF50-A204895661FC}" presName="node" presStyleLbl="node1" presStyleIdx="3" presStyleCnt="6" custScaleX="267405">
        <dgm:presLayoutVars>
          <dgm:bulletEnabled val="1"/>
        </dgm:presLayoutVars>
      </dgm:prSet>
      <dgm:spPr/>
    </dgm:pt>
    <dgm:pt modelId="{031CD193-4BB7-4641-B38A-13FC353C938C}" type="pres">
      <dgm:prSet presAssocID="{B9B41798-6878-4650-801C-B289DCDC6D56}" presName="sibTrans" presStyleLbl="bgSibTrans2D1" presStyleIdx="3" presStyleCnt="5"/>
      <dgm:spPr/>
    </dgm:pt>
    <dgm:pt modelId="{02B64971-9599-41AA-A15D-920089480E11}" type="pres">
      <dgm:prSet presAssocID="{563EE650-3D95-4363-BFC6-48EC7C7CF90B}" presName="compNode" presStyleCnt="0"/>
      <dgm:spPr/>
    </dgm:pt>
    <dgm:pt modelId="{78F5471E-B7FA-4758-A3FD-33A23F62C570}" type="pres">
      <dgm:prSet presAssocID="{563EE650-3D95-4363-BFC6-48EC7C7CF90B}" presName="dummyConnPt" presStyleCnt="0"/>
      <dgm:spPr/>
    </dgm:pt>
    <dgm:pt modelId="{9ADA2CF3-E92D-4A01-97DD-7A28D619A801}" type="pres">
      <dgm:prSet presAssocID="{563EE650-3D95-4363-BFC6-48EC7C7CF90B}" presName="node" presStyleLbl="node1" presStyleIdx="4" presStyleCnt="6" custScaleX="267405">
        <dgm:presLayoutVars>
          <dgm:bulletEnabled val="1"/>
        </dgm:presLayoutVars>
      </dgm:prSet>
      <dgm:spPr/>
    </dgm:pt>
    <dgm:pt modelId="{5D7DCFC4-9CA4-4AC3-A2C7-0A2C42E2E4D3}" type="pres">
      <dgm:prSet presAssocID="{9E2EC791-4187-4A04-9E8E-04B1871291C3}" presName="sibTrans" presStyleLbl="bgSibTrans2D1" presStyleIdx="4" presStyleCnt="5"/>
      <dgm:spPr/>
    </dgm:pt>
    <dgm:pt modelId="{BD8758E8-E408-4AC1-BB1C-848CFE95F281}" type="pres">
      <dgm:prSet presAssocID="{9D6B5C8A-8026-4856-A1A1-81AF6CE6BF15}" presName="compNode" presStyleCnt="0"/>
      <dgm:spPr/>
    </dgm:pt>
    <dgm:pt modelId="{83D91E17-59A1-41E9-9E4E-1C3A6576E0DD}" type="pres">
      <dgm:prSet presAssocID="{9D6B5C8A-8026-4856-A1A1-81AF6CE6BF15}" presName="dummyConnPt" presStyleCnt="0"/>
      <dgm:spPr/>
    </dgm:pt>
    <dgm:pt modelId="{A2E9D014-714E-464F-A25A-92DD6D38A4AE}" type="pres">
      <dgm:prSet presAssocID="{9D6B5C8A-8026-4856-A1A1-81AF6CE6BF15}" presName="node" presStyleLbl="node1" presStyleIdx="5" presStyleCnt="6" custScaleX="267405">
        <dgm:presLayoutVars>
          <dgm:bulletEnabled val="1"/>
        </dgm:presLayoutVars>
      </dgm:prSet>
      <dgm:spPr/>
    </dgm:pt>
  </dgm:ptLst>
  <dgm:cxnLst>
    <dgm:cxn modelId="{44CDAC09-C26A-48E3-BA45-86B9EF997F87}" srcId="{AF501092-0D82-49BC-9C17-BFDE032E632B}" destId="{9D6B5C8A-8026-4856-A1A1-81AF6CE6BF15}" srcOrd="5" destOrd="0" parTransId="{FC1D91B6-6097-4DE6-AB8A-CAA0B585010F}" sibTransId="{5EE7A2AB-A6AE-4721-AC20-F1FD0F2BC138}"/>
    <dgm:cxn modelId="{A3D8F110-B21B-48BA-9437-44E1421587C5}" type="presOf" srcId="{C2C2A68B-A958-4E7A-AA59-2EF8E5A5F7A7}" destId="{21E9D3D6-7D1C-4A9E-BC46-F3820E8E8F30}" srcOrd="0" destOrd="0" presId="urn:microsoft.com/office/officeart/2005/8/layout/bProcess4"/>
    <dgm:cxn modelId="{BB824811-A526-4590-963E-F2EE5BEED25A}" type="presOf" srcId="{7C96F9F0-15AB-4829-9A38-7B6EC62D5B8B}" destId="{96181306-1D5F-4FE0-80C1-BEC077C40449}" srcOrd="0" destOrd="0" presId="urn:microsoft.com/office/officeart/2005/8/layout/bProcess4"/>
    <dgm:cxn modelId="{EC6AB027-5554-4472-B205-0A5C86833B61}" type="presOf" srcId="{9E2EC791-4187-4A04-9E8E-04B1871291C3}" destId="{5D7DCFC4-9CA4-4AC3-A2C7-0A2C42E2E4D3}" srcOrd="0" destOrd="0" presId="urn:microsoft.com/office/officeart/2005/8/layout/bProcess4"/>
    <dgm:cxn modelId="{5D8E3F3C-ABB8-4917-BE67-AA5FB3C3C8C1}" type="presOf" srcId="{AF501092-0D82-49BC-9C17-BFDE032E632B}" destId="{B2869FBB-F268-4DF2-97B2-5DC134425EF7}" srcOrd="0" destOrd="0" presId="urn:microsoft.com/office/officeart/2005/8/layout/bProcess4"/>
    <dgm:cxn modelId="{702D1F5D-0673-466D-ABAD-E906B12363D6}" type="presOf" srcId="{9D6B5C8A-8026-4856-A1A1-81AF6CE6BF15}" destId="{A2E9D014-714E-464F-A25A-92DD6D38A4AE}" srcOrd="0" destOrd="0" presId="urn:microsoft.com/office/officeart/2005/8/layout/bProcess4"/>
    <dgm:cxn modelId="{9AF14F48-4357-4123-818E-84B8CE086043}" type="presOf" srcId="{563EE650-3D95-4363-BFC6-48EC7C7CF90B}" destId="{9ADA2CF3-E92D-4A01-97DD-7A28D619A801}" srcOrd="0" destOrd="0" presId="urn:microsoft.com/office/officeart/2005/8/layout/bProcess4"/>
    <dgm:cxn modelId="{BEE07B6B-811D-4B54-944F-2E912EDE2E82}" type="presOf" srcId="{B9B41798-6878-4650-801C-B289DCDC6D56}" destId="{031CD193-4BB7-4641-B38A-13FC353C938C}" srcOrd="0" destOrd="0" presId="urn:microsoft.com/office/officeart/2005/8/layout/bProcess4"/>
    <dgm:cxn modelId="{FEE67275-A82C-4443-8808-E782950034A0}" srcId="{AF501092-0D82-49BC-9C17-BFDE032E632B}" destId="{7C96F9F0-15AB-4829-9A38-7B6EC62D5B8B}" srcOrd="1" destOrd="0" parTransId="{00B94853-4D8D-4363-A03D-0186DE82D290}" sibTransId="{61C781AE-6891-400F-9762-E60AF6580EA1}"/>
    <dgm:cxn modelId="{FD324E58-966D-487A-B5D4-2143DA97DB68}" type="presOf" srcId="{0B8B6770-5E54-4EE2-AF50-A204895661FC}" destId="{41874769-EC77-4943-ABDC-3C633D1CFC17}" srcOrd="0" destOrd="0" presId="urn:microsoft.com/office/officeart/2005/8/layout/bProcess4"/>
    <dgm:cxn modelId="{9D5AD758-D352-4C38-8CE9-D4F1567EC0D6}" srcId="{AF501092-0D82-49BC-9C17-BFDE032E632B}" destId="{7AFCF643-CA7F-477F-BBB0-F965CCA803A9}" srcOrd="2" destOrd="0" parTransId="{6461C3F5-CD0D-4A48-B430-659E416701F9}" sibTransId="{40AF4C33-3E7A-428B-A05C-4CC88766FAA7}"/>
    <dgm:cxn modelId="{E932B789-F10F-417E-A0F1-1478791A2A7B}" srcId="{AF501092-0D82-49BC-9C17-BFDE032E632B}" destId="{0B8B6770-5E54-4EE2-AF50-A204895661FC}" srcOrd="3" destOrd="0" parTransId="{0332A573-FF96-41C6-8730-2F7EDB2EF07D}" sibTransId="{B9B41798-6878-4650-801C-B289DCDC6D56}"/>
    <dgm:cxn modelId="{5593768B-8886-43BE-8050-7FA108A20827}" type="presOf" srcId="{61C781AE-6891-400F-9762-E60AF6580EA1}" destId="{BA5396CD-2737-482E-B10E-483EAF6E0EEC}" srcOrd="0" destOrd="0" presId="urn:microsoft.com/office/officeart/2005/8/layout/bProcess4"/>
    <dgm:cxn modelId="{ED045192-72BC-4ECF-9615-24ADE57746CB}" srcId="{AF501092-0D82-49BC-9C17-BFDE032E632B}" destId="{E968E915-2ABB-4AC6-8595-0A10A24E8428}" srcOrd="0" destOrd="0" parTransId="{C9C2B24A-FB2C-4923-A1CC-797FC4565883}" sibTransId="{C2C2A68B-A958-4E7A-AA59-2EF8E5A5F7A7}"/>
    <dgm:cxn modelId="{7674C69C-E68D-414E-AAC1-8028761E5A72}" type="presOf" srcId="{7AFCF643-CA7F-477F-BBB0-F965CCA803A9}" destId="{26DB4413-5B8D-4015-BD16-2E2EEFFE7447}" srcOrd="0" destOrd="0" presId="urn:microsoft.com/office/officeart/2005/8/layout/bProcess4"/>
    <dgm:cxn modelId="{C81037A1-4252-4EA8-87D2-0F4B823496DB}" type="presOf" srcId="{E968E915-2ABB-4AC6-8595-0A10A24E8428}" destId="{C81B03FC-9B47-4E94-A7B6-DF89614B7D41}" srcOrd="0" destOrd="0" presId="urn:microsoft.com/office/officeart/2005/8/layout/bProcess4"/>
    <dgm:cxn modelId="{BEEF5CB5-B857-4A4F-A93E-0642BB875EF1}" type="presOf" srcId="{40AF4C33-3E7A-428B-A05C-4CC88766FAA7}" destId="{52A50DBF-F383-453D-8A82-62479C96DF03}" srcOrd="0" destOrd="0" presId="urn:microsoft.com/office/officeart/2005/8/layout/bProcess4"/>
    <dgm:cxn modelId="{E23A93FE-BFB9-4896-9347-C97512C02D36}" srcId="{AF501092-0D82-49BC-9C17-BFDE032E632B}" destId="{563EE650-3D95-4363-BFC6-48EC7C7CF90B}" srcOrd="4" destOrd="0" parTransId="{77C3FF11-C1BF-4186-B3C2-6E54A9250BEB}" sibTransId="{9E2EC791-4187-4A04-9E8E-04B1871291C3}"/>
    <dgm:cxn modelId="{705A638F-B0D3-41E6-B4F7-A405142157DB}" type="presParOf" srcId="{B2869FBB-F268-4DF2-97B2-5DC134425EF7}" destId="{776DE382-9950-4EC1-B74E-CE70C9539348}" srcOrd="0" destOrd="0" presId="urn:microsoft.com/office/officeart/2005/8/layout/bProcess4"/>
    <dgm:cxn modelId="{EDE8C6C8-67B1-43D3-AC71-F5EB5DA2C47F}" type="presParOf" srcId="{776DE382-9950-4EC1-B74E-CE70C9539348}" destId="{3F7CD2C7-08E9-4940-ADF5-51FF6A2F7012}" srcOrd="0" destOrd="0" presId="urn:microsoft.com/office/officeart/2005/8/layout/bProcess4"/>
    <dgm:cxn modelId="{00645417-669E-4101-9A3C-B03ACF4B6297}" type="presParOf" srcId="{776DE382-9950-4EC1-B74E-CE70C9539348}" destId="{C81B03FC-9B47-4E94-A7B6-DF89614B7D41}" srcOrd="1" destOrd="0" presId="urn:microsoft.com/office/officeart/2005/8/layout/bProcess4"/>
    <dgm:cxn modelId="{899CD3E1-03B7-458C-ABEE-5A07B4E32253}" type="presParOf" srcId="{B2869FBB-F268-4DF2-97B2-5DC134425EF7}" destId="{21E9D3D6-7D1C-4A9E-BC46-F3820E8E8F30}" srcOrd="1" destOrd="0" presId="urn:microsoft.com/office/officeart/2005/8/layout/bProcess4"/>
    <dgm:cxn modelId="{8BF4B5C1-8326-42A1-82DD-73F95BDC91A8}" type="presParOf" srcId="{B2869FBB-F268-4DF2-97B2-5DC134425EF7}" destId="{FBB6A999-4628-40D0-B9E9-106F2146CBF1}" srcOrd="2" destOrd="0" presId="urn:microsoft.com/office/officeart/2005/8/layout/bProcess4"/>
    <dgm:cxn modelId="{43B754AC-1E70-4B2D-8519-6D3C38A83F00}" type="presParOf" srcId="{FBB6A999-4628-40D0-B9E9-106F2146CBF1}" destId="{7603B432-65DE-45CF-9B52-991CFEB21B03}" srcOrd="0" destOrd="0" presId="urn:microsoft.com/office/officeart/2005/8/layout/bProcess4"/>
    <dgm:cxn modelId="{FD736752-4020-4D26-9400-E6A4522818A3}" type="presParOf" srcId="{FBB6A999-4628-40D0-B9E9-106F2146CBF1}" destId="{96181306-1D5F-4FE0-80C1-BEC077C40449}" srcOrd="1" destOrd="0" presId="urn:microsoft.com/office/officeart/2005/8/layout/bProcess4"/>
    <dgm:cxn modelId="{408D59E5-67C2-4E8B-A821-808D01B42213}" type="presParOf" srcId="{B2869FBB-F268-4DF2-97B2-5DC134425EF7}" destId="{BA5396CD-2737-482E-B10E-483EAF6E0EEC}" srcOrd="3" destOrd="0" presId="urn:microsoft.com/office/officeart/2005/8/layout/bProcess4"/>
    <dgm:cxn modelId="{43FC99B2-34CC-44D1-ADA5-631E7E3583BE}" type="presParOf" srcId="{B2869FBB-F268-4DF2-97B2-5DC134425EF7}" destId="{D1860382-0833-41FD-90D4-627EE90F0C6B}" srcOrd="4" destOrd="0" presId="urn:microsoft.com/office/officeart/2005/8/layout/bProcess4"/>
    <dgm:cxn modelId="{55696BDB-5593-4BA1-A219-3A1710DD5FDA}" type="presParOf" srcId="{D1860382-0833-41FD-90D4-627EE90F0C6B}" destId="{FA03066C-58E8-4886-88BB-9BA5605FDA78}" srcOrd="0" destOrd="0" presId="urn:microsoft.com/office/officeart/2005/8/layout/bProcess4"/>
    <dgm:cxn modelId="{4229AB0D-164F-4BA4-A4AE-16702BD0BFD3}" type="presParOf" srcId="{D1860382-0833-41FD-90D4-627EE90F0C6B}" destId="{26DB4413-5B8D-4015-BD16-2E2EEFFE7447}" srcOrd="1" destOrd="0" presId="urn:microsoft.com/office/officeart/2005/8/layout/bProcess4"/>
    <dgm:cxn modelId="{62F115A0-6DCB-4E7A-962D-A2B68931D8FA}" type="presParOf" srcId="{B2869FBB-F268-4DF2-97B2-5DC134425EF7}" destId="{52A50DBF-F383-453D-8A82-62479C96DF03}" srcOrd="5" destOrd="0" presId="urn:microsoft.com/office/officeart/2005/8/layout/bProcess4"/>
    <dgm:cxn modelId="{C4C9BD29-FFB0-4857-8ACC-8A24A8581B6F}" type="presParOf" srcId="{B2869FBB-F268-4DF2-97B2-5DC134425EF7}" destId="{ACD65962-B2BD-4C52-B8AC-E442CB27B920}" srcOrd="6" destOrd="0" presId="urn:microsoft.com/office/officeart/2005/8/layout/bProcess4"/>
    <dgm:cxn modelId="{98BD57A1-6AA3-4F01-915C-1C3D4588896D}" type="presParOf" srcId="{ACD65962-B2BD-4C52-B8AC-E442CB27B920}" destId="{C166CE69-7E3A-4234-98FF-6578E4E5810A}" srcOrd="0" destOrd="0" presId="urn:microsoft.com/office/officeart/2005/8/layout/bProcess4"/>
    <dgm:cxn modelId="{DAF63F23-CADE-41F0-ADF7-8DCC82178103}" type="presParOf" srcId="{ACD65962-B2BD-4C52-B8AC-E442CB27B920}" destId="{41874769-EC77-4943-ABDC-3C633D1CFC17}" srcOrd="1" destOrd="0" presId="urn:microsoft.com/office/officeart/2005/8/layout/bProcess4"/>
    <dgm:cxn modelId="{FB845B7F-BAC9-4434-B3E3-757A8A6910EE}" type="presParOf" srcId="{B2869FBB-F268-4DF2-97B2-5DC134425EF7}" destId="{031CD193-4BB7-4641-B38A-13FC353C938C}" srcOrd="7" destOrd="0" presId="urn:microsoft.com/office/officeart/2005/8/layout/bProcess4"/>
    <dgm:cxn modelId="{3F68D488-FF76-4517-8F9B-5A5740F111EF}" type="presParOf" srcId="{B2869FBB-F268-4DF2-97B2-5DC134425EF7}" destId="{02B64971-9599-41AA-A15D-920089480E11}" srcOrd="8" destOrd="0" presId="urn:microsoft.com/office/officeart/2005/8/layout/bProcess4"/>
    <dgm:cxn modelId="{16E63D65-477A-4F8C-8FC8-F6FB345A9261}" type="presParOf" srcId="{02B64971-9599-41AA-A15D-920089480E11}" destId="{78F5471E-B7FA-4758-A3FD-33A23F62C570}" srcOrd="0" destOrd="0" presId="urn:microsoft.com/office/officeart/2005/8/layout/bProcess4"/>
    <dgm:cxn modelId="{D5EA1CBE-0420-4CC5-BF70-D3045891E014}" type="presParOf" srcId="{02B64971-9599-41AA-A15D-920089480E11}" destId="{9ADA2CF3-E92D-4A01-97DD-7A28D619A801}" srcOrd="1" destOrd="0" presId="urn:microsoft.com/office/officeart/2005/8/layout/bProcess4"/>
    <dgm:cxn modelId="{37B625B9-16DE-4505-9782-832E1C963BEB}" type="presParOf" srcId="{B2869FBB-F268-4DF2-97B2-5DC134425EF7}" destId="{5D7DCFC4-9CA4-4AC3-A2C7-0A2C42E2E4D3}" srcOrd="9" destOrd="0" presId="urn:microsoft.com/office/officeart/2005/8/layout/bProcess4"/>
    <dgm:cxn modelId="{D923CFAB-55D2-45E8-925D-D8FAB7B1635B}" type="presParOf" srcId="{B2869FBB-F268-4DF2-97B2-5DC134425EF7}" destId="{BD8758E8-E408-4AC1-BB1C-848CFE95F281}" srcOrd="10" destOrd="0" presId="urn:microsoft.com/office/officeart/2005/8/layout/bProcess4"/>
    <dgm:cxn modelId="{C8CF2FB6-C97F-43BF-BD1D-20B2FF4B8379}" type="presParOf" srcId="{BD8758E8-E408-4AC1-BB1C-848CFE95F281}" destId="{83D91E17-59A1-41E9-9E4E-1C3A6576E0DD}" srcOrd="0" destOrd="0" presId="urn:microsoft.com/office/officeart/2005/8/layout/bProcess4"/>
    <dgm:cxn modelId="{EFF1497D-1C13-4A35-9B21-7DB6443231B5}" type="presParOf" srcId="{BD8758E8-E408-4AC1-BB1C-848CFE95F281}" destId="{A2E9D014-714E-464F-A25A-92DD6D38A4A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501092-0D82-49BC-9C17-BFDE032E632B}" type="doc">
      <dgm:prSet loTypeId="urn:microsoft.com/office/officeart/2005/8/layout/bProcess4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E968E915-2ABB-4AC6-8595-0A10A24E8428}">
      <dgm:prSet/>
      <dgm:spPr/>
      <dgm:t>
        <a:bodyPr/>
        <a:lstStyle/>
        <a:p>
          <a:r>
            <a:rPr lang="en-IN" b="1" dirty="0"/>
            <a:t>Centralized Secrets Storage</a:t>
          </a:r>
        </a:p>
        <a:p>
          <a:r>
            <a:rPr lang="en-US" b="0" dirty="0"/>
            <a:t>Control access, manage and rotate secrets efficiently</a:t>
          </a:r>
          <a:br>
            <a:rPr lang="en-US" b="0" dirty="0"/>
          </a:br>
          <a:r>
            <a:rPr lang="en-IN" b="0" dirty="0"/>
            <a:t>(Dotson, 2019),</a:t>
          </a:r>
          <a:endParaRPr lang="en-US" b="0" dirty="0"/>
        </a:p>
      </dgm:t>
    </dgm:pt>
    <dgm:pt modelId="{C9C2B24A-FB2C-4923-A1CC-797FC4565883}" type="parTrans" cxnId="{ED045192-72BC-4ECF-9615-24ADE57746CB}">
      <dgm:prSet/>
      <dgm:spPr/>
      <dgm:t>
        <a:bodyPr/>
        <a:lstStyle/>
        <a:p>
          <a:endParaRPr lang="en-US"/>
        </a:p>
      </dgm:t>
    </dgm:pt>
    <dgm:pt modelId="{C2C2A68B-A958-4E7A-AA59-2EF8E5A5F7A7}" type="sibTrans" cxnId="{ED045192-72BC-4ECF-9615-24ADE57746CB}">
      <dgm:prSet/>
      <dgm:spPr/>
      <dgm:t>
        <a:bodyPr/>
        <a:lstStyle/>
        <a:p>
          <a:endParaRPr lang="en-US"/>
        </a:p>
      </dgm:t>
    </dgm:pt>
    <dgm:pt modelId="{7C96F9F0-15AB-4829-9A38-7B6EC62D5B8B}">
      <dgm:prSet/>
      <dgm:spPr/>
      <dgm:t>
        <a:bodyPr/>
        <a:lstStyle/>
        <a:p>
          <a:r>
            <a:rPr lang="en-US" b="1" dirty="0"/>
            <a:t>Role-Based Access Control (RBAC)</a:t>
          </a:r>
        </a:p>
        <a:p>
          <a:r>
            <a:rPr lang="en-US" b="0" dirty="0"/>
            <a:t>Only authorized users or applications can access sensitive information</a:t>
          </a:r>
          <a:br>
            <a:rPr lang="en-US" b="0" dirty="0"/>
          </a:br>
          <a:r>
            <a:rPr lang="en-IN" b="0" dirty="0"/>
            <a:t>(</a:t>
          </a:r>
          <a:r>
            <a:rPr lang="en-IN" b="0" dirty="0" err="1"/>
            <a:t>Magklaras</a:t>
          </a:r>
          <a:r>
            <a:rPr lang="en-IN" b="0" dirty="0"/>
            <a:t> &amp; Furnell, 2001).</a:t>
          </a:r>
          <a:endParaRPr lang="en-US" b="0" dirty="0"/>
        </a:p>
      </dgm:t>
    </dgm:pt>
    <dgm:pt modelId="{00B94853-4D8D-4363-A03D-0186DE82D290}" type="parTrans" cxnId="{FEE67275-A82C-4443-8808-E782950034A0}">
      <dgm:prSet/>
      <dgm:spPr/>
      <dgm:t>
        <a:bodyPr/>
        <a:lstStyle/>
        <a:p>
          <a:endParaRPr lang="en-US"/>
        </a:p>
      </dgm:t>
    </dgm:pt>
    <dgm:pt modelId="{61C781AE-6891-400F-9762-E60AF6580EA1}" type="sibTrans" cxnId="{FEE67275-A82C-4443-8808-E782950034A0}">
      <dgm:prSet/>
      <dgm:spPr/>
      <dgm:t>
        <a:bodyPr/>
        <a:lstStyle/>
        <a:p>
          <a:endParaRPr lang="en-US"/>
        </a:p>
      </dgm:t>
    </dgm:pt>
    <dgm:pt modelId="{7AFCF643-CA7F-477F-BBB0-F965CCA803A9}">
      <dgm:prSet/>
      <dgm:spPr/>
      <dgm:t>
        <a:bodyPr/>
        <a:lstStyle/>
        <a:p>
          <a:r>
            <a:rPr lang="en-IN" b="1"/>
            <a:t>Secret Rotation</a:t>
          </a:r>
        </a:p>
        <a:p>
          <a:r>
            <a:rPr lang="en-US" b="0"/>
            <a:t>Automatically generate and manage short-lived secrets</a:t>
          </a:r>
        </a:p>
        <a:p>
          <a:r>
            <a:rPr lang="en-IN" b="0"/>
            <a:t>(Dotson, 2019).</a:t>
          </a:r>
          <a:endParaRPr lang="en-US" dirty="0"/>
        </a:p>
      </dgm:t>
    </dgm:pt>
    <dgm:pt modelId="{6461C3F5-CD0D-4A48-B430-659E416701F9}" type="parTrans" cxnId="{9D5AD758-D352-4C38-8CE9-D4F1567EC0D6}">
      <dgm:prSet/>
      <dgm:spPr/>
      <dgm:t>
        <a:bodyPr/>
        <a:lstStyle/>
        <a:p>
          <a:endParaRPr lang="en-US"/>
        </a:p>
      </dgm:t>
    </dgm:pt>
    <dgm:pt modelId="{40AF4C33-3E7A-428B-A05C-4CC88766FAA7}" type="sibTrans" cxnId="{9D5AD758-D352-4C38-8CE9-D4F1567EC0D6}">
      <dgm:prSet/>
      <dgm:spPr/>
      <dgm:t>
        <a:bodyPr/>
        <a:lstStyle/>
        <a:p>
          <a:endParaRPr lang="en-US"/>
        </a:p>
      </dgm:t>
    </dgm:pt>
    <dgm:pt modelId="{0B8B6770-5E54-4EE2-AF50-A204895661FC}">
      <dgm:prSet/>
      <dgm:spPr/>
      <dgm:t>
        <a:bodyPr/>
        <a:lstStyle/>
        <a:p>
          <a:r>
            <a:rPr lang="en-US" b="1"/>
            <a:t>Secrets Injection</a:t>
          </a:r>
          <a:br>
            <a:rPr lang="en-US" b="1"/>
          </a:br>
          <a:r>
            <a:rPr lang="en-US" b="1"/>
            <a:t>S</a:t>
          </a:r>
          <a:r>
            <a:rPr lang="en-US" b="0"/>
            <a:t>tored securely outside the pipeline</a:t>
          </a:r>
        </a:p>
        <a:p>
          <a:r>
            <a:rPr lang="en-IN" b="0"/>
            <a:t>(Bird, 2016)</a:t>
          </a:r>
          <a:endParaRPr lang="en-US" b="0" dirty="0"/>
        </a:p>
      </dgm:t>
    </dgm:pt>
    <dgm:pt modelId="{0332A573-FF96-41C6-8730-2F7EDB2EF07D}" type="parTrans" cxnId="{E932B789-F10F-417E-A0F1-1478791A2A7B}">
      <dgm:prSet/>
      <dgm:spPr/>
      <dgm:t>
        <a:bodyPr/>
        <a:lstStyle/>
        <a:p>
          <a:endParaRPr lang="en-US"/>
        </a:p>
      </dgm:t>
    </dgm:pt>
    <dgm:pt modelId="{B9B41798-6878-4650-801C-B289DCDC6D56}" type="sibTrans" cxnId="{E932B789-F10F-417E-A0F1-1478791A2A7B}">
      <dgm:prSet/>
      <dgm:spPr/>
      <dgm:t>
        <a:bodyPr/>
        <a:lstStyle/>
        <a:p>
          <a:endParaRPr lang="en-US"/>
        </a:p>
      </dgm:t>
    </dgm:pt>
    <dgm:pt modelId="{563EE650-3D95-4363-BFC6-48EC7C7CF90B}">
      <dgm:prSet/>
      <dgm:spPr/>
      <dgm:t>
        <a:bodyPr/>
        <a:lstStyle/>
        <a:p>
          <a:r>
            <a:rPr lang="en-US" b="1"/>
            <a:t>Monitor and Audit</a:t>
          </a:r>
          <a:br>
            <a:rPr lang="en-US" b="1"/>
          </a:br>
          <a:r>
            <a:rPr lang="en-US" b="1"/>
            <a:t>A</a:t>
          </a:r>
          <a:r>
            <a:rPr lang="en-IN" b="0"/>
            <a:t>uditing access to secrets to detect and respond to anomalies</a:t>
          </a:r>
        </a:p>
        <a:p>
          <a:r>
            <a:rPr lang="en-IN" b="0"/>
            <a:t>(Bird, 2016).</a:t>
          </a:r>
          <a:endParaRPr lang="en-US" b="0" dirty="0"/>
        </a:p>
      </dgm:t>
    </dgm:pt>
    <dgm:pt modelId="{77C3FF11-C1BF-4186-B3C2-6E54A9250BEB}" type="parTrans" cxnId="{E23A93FE-BFB9-4896-9347-C97512C02D36}">
      <dgm:prSet/>
      <dgm:spPr/>
      <dgm:t>
        <a:bodyPr/>
        <a:lstStyle/>
        <a:p>
          <a:endParaRPr lang="en-IN"/>
        </a:p>
      </dgm:t>
    </dgm:pt>
    <dgm:pt modelId="{9E2EC791-4187-4A04-9E8E-04B1871291C3}" type="sibTrans" cxnId="{E23A93FE-BFB9-4896-9347-C97512C02D36}">
      <dgm:prSet/>
      <dgm:spPr/>
      <dgm:t>
        <a:bodyPr/>
        <a:lstStyle/>
        <a:p>
          <a:endParaRPr lang="en-IN"/>
        </a:p>
      </dgm:t>
    </dgm:pt>
    <dgm:pt modelId="{9D6B5C8A-8026-4856-A1A1-81AF6CE6BF15}">
      <dgm:prSet/>
      <dgm:spPr/>
      <dgm:t>
        <a:bodyPr/>
        <a:lstStyle/>
        <a:p>
          <a:r>
            <a:rPr lang="en-US" b="1" dirty="0"/>
            <a:t>Secure Handling in Version Control Systems</a:t>
          </a:r>
        </a:p>
        <a:p>
          <a:r>
            <a:rPr lang="en-IN" b="0" dirty="0"/>
            <a:t>Enforce pre-commit hooks to automatically scan secrets</a:t>
          </a:r>
        </a:p>
        <a:p>
          <a:r>
            <a:rPr lang="en-US" b="0" dirty="0"/>
            <a:t>(C Michael Pilato, Collins-Sussman and Fitzpatrick, 2008).</a:t>
          </a:r>
        </a:p>
      </dgm:t>
    </dgm:pt>
    <dgm:pt modelId="{FC1D91B6-6097-4DE6-AB8A-CAA0B585010F}" type="parTrans" cxnId="{44CDAC09-C26A-48E3-BA45-86B9EF997F87}">
      <dgm:prSet/>
      <dgm:spPr/>
      <dgm:t>
        <a:bodyPr/>
        <a:lstStyle/>
        <a:p>
          <a:endParaRPr lang="en-IN"/>
        </a:p>
      </dgm:t>
    </dgm:pt>
    <dgm:pt modelId="{5EE7A2AB-A6AE-4721-AC20-F1FD0F2BC138}" type="sibTrans" cxnId="{44CDAC09-C26A-48E3-BA45-86B9EF997F87}">
      <dgm:prSet/>
      <dgm:spPr/>
      <dgm:t>
        <a:bodyPr/>
        <a:lstStyle/>
        <a:p>
          <a:endParaRPr lang="en-IN"/>
        </a:p>
      </dgm:t>
    </dgm:pt>
    <dgm:pt modelId="{B2869FBB-F268-4DF2-97B2-5DC134425EF7}" type="pres">
      <dgm:prSet presAssocID="{AF501092-0D82-49BC-9C17-BFDE032E632B}" presName="Name0" presStyleCnt="0">
        <dgm:presLayoutVars>
          <dgm:dir/>
          <dgm:resizeHandles/>
        </dgm:presLayoutVars>
      </dgm:prSet>
      <dgm:spPr/>
    </dgm:pt>
    <dgm:pt modelId="{776DE382-9950-4EC1-B74E-CE70C9539348}" type="pres">
      <dgm:prSet presAssocID="{E968E915-2ABB-4AC6-8595-0A10A24E8428}" presName="compNode" presStyleCnt="0"/>
      <dgm:spPr/>
    </dgm:pt>
    <dgm:pt modelId="{3F7CD2C7-08E9-4940-ADF5-51FF6A2F7012}" type="pres">
      <dgm:prSet presAssocID="{E968E915-2ABB-4AC6-8595-0A10A24E8428}" presName="dummyConnPt" presStyleCnt="0"/>
      <dgm:spPr/>
    </dgm:pt>
    <dgm:pt modelId="{C81B03FC-9B47-4E94-A7B6-DF89614B7D41}" type="pres">
      <dgm:prSet presAssocID="{E968E915-2ABB-4AC6-8595-0A10A24E8428}" presName="node" presStyleLbl="node1" presStyleIdx="0" presStyleCnt="6" custScaleX="267405">
        <dgm:presLayoutVars>
          <dgm:bulletEnabled val="1"/>
        </dgm:presLayoutVars>
      </dgm:prSet>
      <dgm:spPr/>
    </dgm:pt>
    <dgm:pt modelId="{21E9D3D6-7D1C-4A9E-BC46-F3820E8E8F30}" type="pres">
      <dgm:prSet presAssocID="{C2C2A68B-A958-4E7A-AA59-2EF8E5A5F7A7}" presName="sibTrans" presStyleLbl="bgSibTrans2D1" presStyleIdx="0" presStyleCnt="5"/>
      <dgm:spPr/>
    </dgm:pt>
    <dgm:pt modelId="{FBB6A999-4628-40D0-B9E9-106F2146CBF1}" type="pres">
      <dgm:prSet presAssocID="{7C96F9F0-15AB-4829-9A38-7B6EC62D5B8B}" presName="compNode" presStyleCnt="0"/>
      <dgm:spPr/>
    </dgm:pt>
    <dgm:pt modelId="{7603B432-65DE-45CF-9B52-991CFEB21B03}" type="pres">
      <dgm:prSet presAssocID="{7C96F9F0-15AB-4829-9A38-7B6EC62D5B8B}" presName="dummyConnPt" presStyleCnt="0"/>
      <dgm:spPr/>
    </dgm:pt>
    <dgm:pt modelId="{96181306-1D5F-4FE0-80C1-BEC077C40449}" type="pres">
      <dgm:prSet presAssocID="{7C96F9F0-15AB-4829-9A38-7B6EC62D5B8B}" presName="node" presStyleLbl="node1" presStyleIdx="1" presStyleCnt="6" custScaleX="267405">
        <dgm:presLayoutVars>
          <dgm:bulletEnabled val="1"/>
        </dgm:presLayoutVars>
      </dgm:prSet>
      <dgm:spPr/>
    </dgm:pt>
    <dgm:pt modelId="{BA5396CD-2737-482E-B10E-483EAF6E0EEC}" type="pres">
      <dgm:prSet presAssocID="{61C781AE-6891-400F-9762-E60AF6580EA1}" presName="sibTrans" presStyleLbl="bgSibTrans2D1" presStyleIdx="1" presStyleCnt="5"/>
      <dgm:spPr/>
    </dgm:pt>
    <dgm:pt modelId="{D1860382-0833-41FD-90D4-627EE90F0C6B}" type="pres">
      <dgm:prSet presAssocID="{7AFCF643-CA7F-477F-BBB0-F965CCA803A9}" presName="compNode" presStyleCnt="0"/>
      <dgm:spPr/>
    </dgm:pt>
    <dgm:pt modelId="{FA03066C-58E8-4886-88BB-9BA5605FDA78}" type="pres">
      <dgm:prSet presAssocID="{7AFCF643-CA7F-477F-BBB0-F965CCA803A9}" presName="dummyConnPt" presStyleCnt="0"/>
      <dgm:spPr/>
    </dgm:pt>
    <dgm:pt modelId="{26DB4413-5B8D-4015-BD16-2E2EEFFE7447}" type="pres">
      <dgm:prSet presAssocID="{7AFCF643-CA7F-477F-BBB0-F965CCA803A9}" presName="node" presStyleLbl="node1" presStyleIdx="2" presStyleCnt="6" custScaleX="267405">
        <dgm:presLayoutVars>
          <dgm:bulletEnabled val="1"/>
        </dgm:presLayoutVars>
      </dgm:prSet>
      <dgm:spPr/>
    </dgm:pt>
    <dgm:pt modelId="{52A50DBF-F383-453D-8A82-62479C96DF03}" type="pres">
      <dgm:prSet presAssocID="{40AF4C33-3E7A-428B-A05C-4CC88766FAA7}" presName="sibTrans" presStyleLbl="bgSibTrans2D1" presStyleIdx="2" presStyleCnt="5"/>
      <dgm:spPr/>
    </dgm:pt>
    <dgm:pt modelId="{ACD65962-B2BD-4C52-B8AC-E442CB27B920}" type="pres">
      <dgm:prSet presAssocID="{0B8B6770-5E54-4EE2-AF50-A204895661FC}" presName="compNode" presStyleCnt="0"/>
      <dgm:spPr/>
    </dgm:pt>
    <dgm:pt modelId="{C166CE69-7E3A-4234-98FF-6578E4E5810A}" type="pres">
      <dgm:prSet presAssocID="{0B8B6770-5E54-4EE2-AF50-A204895661FC}" presName="dummyConnPt" presStyleCnt="0"/>
      <dgm:spPr/>
    </dgm:pt>
    <dgm:pt modelId="{41874769-EC77-4943-ABDC-3C633D1CFC17}" type="pres">
      <dgm:prSet presAssocID="{0B8B6770-5E54-4EE2-AF50-A204895661FC}" presName="node" presStyleLbl="node1" presStyleIdx="3" presStyleCnt="6" custScaleX="267405" custLinFactNeighborX="134">
        <dgm:presLayoutVars>
          <dgm:bulletEnabled val="1"/>
        </dgm:presLayoutVars>
      </dgm:prSet>
      <dgm:spPr/>
    </dgm:pt>
    <dgm:pt modelId="{031CD193-4BB7-4641-B38A-13FC353C938C}" type="pres">
      <dgm:prSet presAssocID="{B9B41798-6878-4650-801C-B289DCDC6D56}" presName="sibTrans" presStyleLbl="bgSibTrans2D1" presStyleIdx="3" presStyleCnt="5"/>
      <dgm:spPr/>
    </dgm:pt>
    <dgm:pt modelId="{02B64971-9599-41AA-A15D-920089480E11}" type="pres">
      <dgm:prSet presAssocID="{563EE650-3D95-4363-BFC6-48EC7C7CF90B}" presName="compNode" presStyleCnt="0"/>
      <dgm:spPr/>
    </dgm:pt>
    <dgm:pt modelId="{78F5471E-B7FA-4758-A3FD-33A23F62C570}" type="pres">
      <dgm:prSet presAssocID="{563EE650-3D95-4363-BFC6-48EC7C7CF90B}" presName="dummyConnPt" presStyleCnt="0"/>
      <dgm:spPr/>
    </dgm:pt>
    <dgm:pt modelId="{9ADA2CF3-E92D-4A01-97DD-7A28D619A801}" type="pres">
      <dgm:prSet presAssocID="{563EE650-3D95-4363-BFC6-48EC7C7CF90B}" presName="node" presStyleLbl="node1" presStyleIdx="4" presStyleCnt="6" custScaleX="267405">
        <dgm:presLayoutVars>
          <dgm:bulletEnabled val="1"/>
        </dgm:presLayoutVars>
      </dgm:prSet>
      <dgm:spPr/>
    </dgm:pt>
    <dgm:pt modelId="{5D7DCFC4-9CA4-4AC3-A2C7-0A2C42E2E4D3}" type="pres">
      <dgm:prSet presAssocID="{9E2EC791-4187-4A04-9E8E-04B1871291C3}" presName="sibTrans" presStyleLbl="bgSibTrans2D1" presStyleIdx="4" presStyleCnt="5"/>
      <dgm:spPr/>
    </dgm:pt>
    <dgm:pt modelId="{BD8758E8-E408-4AC1-BB1C-848CFE95F281}" type="pres">
      <dgm:prSet presAssocID="{9D6B5C8A-8026-4856-A1A1-81AF6CE6BF15}" presName="compNode" presStyleCnt="0"/>
      <dgm:spPr/>
    </dgm:pt>
    <dgm:pt modelId="{83D91E17-59A1-41E9-9E4E-1C3A6576E0DD}" type="pres">
      <dgm:prSet presAssocID="{9D6B5C8A-8026-4856-A1A1-81AF6CE6BF15}" presName="dummyConnPt" presStyleCnt="0"/>
      <dgm:spPr/>
    </dgm:pt>
    <dgm:pt modelId="{A2E9D014-714E-464F-A25A-92DD6D38A4AE}" type="pres">
      <dgm:prSet presAssocID="{9D6B5C8A-8026-4856-A1A1-81AF6CE6BF15}" presName="node" presStyleLbl="node1" presStyleIdx="5" presStyleCnt="6" custScaleX="267405">
        <dgm:presLayoutVars>
          <dgm:bulletEnabled val="1"/>
        </dgm:presLayoutVars>
      </dgm:prSet>
      <dgm:spPr/>
    </dgm:pt>
  </dgm:ptLst>
  <dgm:cxnLst>
    <dgm:cxn modelId="{44CDAC09-C26A-48E3-BA45-86B9EF997F87}" srcId="{AF501092-0D82-49BC-9C17-BFDE032E632B}" destId="{9D6B5C8A-8026-4856-A1A1-81AF6CE6BF15}" srcOrd="5" destOrd="0" parTransId="{FC1D91B6-6097-4DE6-AB8A-CAA0B585010F}" sibTransId="{5EE7A2AB-A6AE-4721-AC20-F1FD0F2BC138}"/>
    <dgm:cxn modelId="{A3D8F110-B21B-48BA-9437-44E1421587C5}" type="presOf" srcId="{C2C2A68B-A958-4E7A-AA59-2EF8E5A5F7A7}" destId="{21E9D3D6-7D1C-4A9E-BC46-F3820E8E8F30}" srcOrd="0" destOrd="0" presId="urn:microsoft.com/office/officeart/2005/8/layout/bProcess4"/>
    <dgm:cxn modelId="{BB824811-A526-4590-963E-F2EE5BEED25A}" type="presOf" srcId="{7C96F9F0-15AB-4829-9A38-7B6EC62D5B8B}" destId="{96181306-1D5F-4FE0-80C1-BEC077C40449}" srcOrd="0" destOrd="0" presId="urn:microsoft.com/office/officeart/2005/8/layout/bProcess4"/>
    <dgm:cxn modelId="{EC6AB027-5554-4472-B205-0A5C86833B61}" type="presOf" srcId="{9E2EC791-4187-4A04-9E8E-04B1871291C3}" destId="{5D7DCFC4-9CA4-4AC3-A2C7-0A2C42E2E4D3}" srcOrd="0" destOrd="0" presId="urn:microsoft.com/office/officeart/2005/8/layout/bProcess4"/>
    <dgm:cxn modelId="{5D8E3F3C-ABB8-4917-BE67-AA5FB3C3C8C1}" type="presOf" srcId="{AF501092-0D82-49BC-9C17-BFDE032E632B}" destId="{B2869FBB-F268-4DF2-97B2-5DC134425EF7}" srcOrd="0" destOrd="0" presId="urn:microsoft.com/office/officeart/2005/8/layout/bProcess4"/>
    <dgm:cxn modelId="{702D1F5D-0673-466D-ABAD-E906B12363D6}" type="presOf" srcId="{9D6B5C8A-8026-4856-A1A1-81AF6CE6BF15}" destId="{A2E9D014-714E-464F-A25A-92DD6D38A4AE}" srcOrd="0" destOrd="0" presId="urn:microsoft.com/office/officeart/2005/8/layout/bProcess4"/>
    <dgm:cxn modelId="{9AF14F48-4357-4123-818E-84B8CE086043}" type="presOf" srcId="{563EE650-3D95-4363-BFC6-48EC7C7CF90B}" destId="{9ADA2CF3-E92D-4A01-97DD-7A28D619A801}" srcOrd="0" destOrd="0" presId="urn:microsoft.com/office/officeart/2005/8/layout/bProcess4"/>
    <dgm:cxn modelId="{BEE07B6B-811D-4B54-944F-2E912EDE2E82}" type="presOf" srcId="{B9B41798-6878-4650-801C-B289DCDC6D56}" destId="{031CD193-4BB7-4641-B38A-13FC353C938C}" srcOrd="0" destOrd="0" presId="urn:microsoft.com/office/officeart/2005/8/layout/bProcess4"/>
    <dgm:cxn modelId="{FEE67275-A82C-4443-8808-E782950034A0}" srcId="{AF501092-0D82-49BC-9C17-BFDE032E632B}" destId="{7C96F9F0-15AB-4829-9A38-7B6EC62D5B8B}" srcOrd="1" destOrd="0" parTransId="{00B94853-4D8D-4363-A03D-0186DE82D290}" sibTransId="{61C781AE-6891-400F-9762-E60AF6580EA1}"/>
    <dgm:cxn modelId="{FD324E58-966D-487A-B5D4-2143DA97DB68}" type="presOf" srcId="{0B8B6770-5E54-4EE2-AF50-A204895661FC}" destId="{41874769-EC77-4943-ABDC-3C633D1CFC17}" srcOrd="0" destOrd="0" presId="urn:microsoft.com/office/officeart/2005/8/layout/bProcess4"/>
    <dgm:cxn modelId="{9D5AD758-D352-4C38-8CE9-D4F1567EC0D6}" srcId="{AF501092-0D82-49BC-9C17-BFDE032E632B}" destId="{7AFCF643-CA7F-477F-BBB0-F965CCA803A9}" srcOrd="2" destOrd="0" parTransId="{6461C3F5-CD0D-4A48-B430-659E416701F9}" sibTransId="{40AF4C33-3E7A-428B-A05C-4CC88766FAA7}"/>
    <dgm:cxn modelId="{E932B789-F10F-417E-A0F1-1478791A2A7B}" srcId="{AF501092-0D82-49BC-9C17-BFDE032E632B}" destId="{0B8B6770-5E54-4EE2-AF50-A204895661FC}" srcOrd="3" destOrd="0" parTransId="{0332A573-FF96-41C6-8730-2F7EDB2EF07D}" sibTransId="{B9B41798-6878-4650-801C-B289DCDC6D56}"/>
    <dgm:cxn modelId="{5593768B-8886-43BE-8050-7FA108A20827}" type="presOf" srcId="{61C781AE-6891-400F-9762-E60AF6580EA1}" destId="{BA5396CD-2737-482E-B10E-483EAF6E0EEC}" srcOrd="0" destOrd="0" presId="urn:microsoft.com/office/officeart/2005/8/layout/bProcess4"/>
    <dgm:cxn modelId="{ED045192-72BC-4ECF-9615-24ADE57746CB}" srcId="{AF501092-0D82-49BC-9C17-BFDE032E632B}" destId="{E968E915-2ABB-4AC6-8595-0A10A24E8428}" srcOrd="0" destOrd="0" parTransId="{C9C2B24A-FB2C-4923-A1CC-797FC4565883}" sibTransId="{C2C2A68B-A958-4E7A-AA59-2EF8E5A5F7A7}"/>
    <dgm:cxn modelId="{7674C69C-E68D-414E-AAC1-8028761E5A72}" type="presOf" srcId="{7AFCF643-CA7F-477F-BBB0-F965CCA803A9}" destId="{26DB4413-5B8D-4015-BD16-2E2EEFFE7447}" srcOrd="0" destOrd="0" presId="urn:microsoft.com/office/officeart/2005/8/layout/bProcess4"/>
    <dgm:cxn modelId="{C81037A1-4252-4EA8-87D2-0F4B823496DB}" type="presOf" srcId="{E968E915-2ABB-4AC6-8595-0A10A24E8428}" destId="{C81B03FC-9B47-4E94-A7B6-DF89614B7D41}" srcOrd="0" destOrd="0" presId="urn:microsoft.com/office/officeart/2005/8/layout/bProcess4"/>
    <dgm:cxn modelId="{BEEF5CB5-B857-4A4F-A93E-0642BB875EF1}" type="presOf" srcId="{40AF4C33-3E7A-428B-A05C-4CC88766FAA7}" destId="{52A50DBF-F383-453D-8A82-62479C96DF03}" srcOrd="0" destOrd="0" presId="urn:microsoft.com/office/officeart/2005/8/layout/bProcess4"/>
    <dgm:cxn modelId="{E23A93FE-BFB9-4896-9347-C97512C02D36}" srcId="{AF501092-0D82-49BC-9C17-BFDE032E632B}" destId="{563EE650-3D95-4363-BFC6-48EC7C7CF90B}" srcOrd="4" destOrd="0" parTransId="{77C3FF11-C1BF-4186-B3C2-6E54A9250BEB}" sibTransId="{9E2EC791-4187-4A04-9E8E-04B1871291C3}"/>
    <dgm:cxn modelId="{705A638F-B0D3-41E6-B4F7-A405142157DB}" type="presParOf" srcId="{B2869FBB-F268-4DF2-97B2-5DC134425EF7}" destId="{776DE382-9950-4EC1-B74E-CE70C9539348}" srcOrd="0" destOrd="0" presId="urn:microsoft.com/office/officeart/2005/8/layout/bProcess4"/>
    <dgm:cxn modelId="{EDE8C6C8-67B1-43D3-AC71-F5EB5DA2C47F}" type="presParOf" srcId="{776DE382-9950-4EC1-B74E-CE70C9539348}" destId="{3F7CD2C7-08E9-4940-ADF5-51FF6A2F7012}" srcOrd="0" destOrd="0" presId="urn:microsoft.com/office/officeart/2005/8/layout/bProcess4"/>
    <dgm:cxn modelId="{00645417-669E-4101-9A3C-B03ACF4B6297}" type="presParOf" srcId="{776DE382-9950-4EC1-B74E-CE70C9539348}" destId="{C81B03FC-9B47-4E94-A7B6-DF89614B7D41}" srcOrd="1" destOrd="0" presId="urn:microsoft.com/office/officeart/2005/8/layout/bProcess4"/>
    <dgm:cxn modelId="{899CD3E1-03B7-458C-ABEE-5A07B4E32253}" type="presParOf" srcId="{B2869FBB-F268-4DF2-97B2-5DC134425EF7}" destId="{21E9D3D6-7D1C-4A9E-BC46-F3820E8E8F30}" srcOrd="1" destOrd="0" presId="urn:microsoft.com/office/officeart/2005/8/layout/bProcess4"/>
    <dgm:cxn modelId="{8BF4B5C1-8326-42A1-82DD-73F95BDC91A8}" type="presParOf" srcId="{B2869FBB-F268-4DF2-97B2-5DC134425EF7}" destId="{FBB6A999-4628-40D0-B9E9-106F2146CBF1}" srcOrd="2" destOrd="0" presId="urn:microsoft.com/office/officeart/2005/8/layout/bProcess4"/>
    <dgm:cxn modelId="{43B754AC-1E70-4B2D-8519-6D3C38A83F00}" type="presParOf" srcId="{FBB6A999-4628-40D0-B9E9-106F2146CBF1}" destId="{7603B432-65DE-45CF-9B52-991CFEB21B03}" srcOrd="0" destOrd="0" presId="urn:microsoft.com/office/officeart/2005/8/layout/bProcess4"/>
    <dgm:cxn modelId="{FD736752-4020-4D26-9400-E6A4522818A3}" type="presParOf" srcId="{FBB6A999-4628-40D0-B9E9-106F2146CBF1}" destId="{96181306-1D5F-4FE0-80C1-BEC077C40449}" srcOrd="1" destOrd="0" presId="urn:microsoft.com/office/officeart/2005/8/layout/bProcess4"/>
    <dgm:cxn modelId="{408D59E5-67C2-4E8B-A821-808D01B42213}" type="presParOf" srcId="{B2869FBB-F268-4DF2-97B2-5DC134425EF7}" destId="{BA5396CD-2737-482E-B10E-483EAF6E0EEC}" srcOrd="3" destOrd="0" presId="urn:microsoft.com/office/officeart/2005/8/layout/bProcess4"/>
    <dgm:cxn modelId="{43FC99B2-34CC-44D1-ADA5-631E7E3583BE}" type="presParOf" srcId="{B2869FBB-F268-4DF2-97B2-5DC134425EF7}" destId="{D1860382-0833-41FD-90D4-627EE90F0C6B}" srcOrd="4" destOrd="0" presId="urn:microsoft.com/office/officeart/2005/8/layout/bProcess4"/>
    <dgm:cxn modelId="{55696BDB-5593-4BA1-A219-3A1710DD5FDA}" type="presParOf" srcId="{D1860382-0833-41FD-90D4-627EE90F0C6B}" destId="{FA03066C-58E8-4886-88BB-9BA5605FDA78}" srcOrd="0" destOrd="0" presId="urn:microsoft.com/office/officeart/2005/8/layout/bProcess4"/>
    <dgm:cxn modelId="{4229AB0D-164F-4BA4-A4AE-16702BD0BFD3}" type="presParOf" srcId="{D1860382-0833-41FD-90D4-627EE90F0C6B}" destId="{26DB4413-5B8D-4015-BD16-2E2EEFFE7447}" srcOrd="1" destOrd="0" presId="urn:microsoft.com/office/officeart/2005/8/layout/bProcess4"/>
    <dgm:cxn modelId="{62F115A0-6DCB-4E7A-962D-A2B68931D8FA}" type="presParOf" srcId="{B2869FBB-F268-4DF2-97B2-5DC134425EF7}" destId="{52A50DBF-F383-453D-8A82-62479C96DF03}" srcOrd="5" destOrd="0" presId="urn:microsoft.com/office/officeart/2005/8/layout/bProcess4"/>
    <dgm:cxn modelId="{C4C9BD29-FFB0-4857-8ACC-8A24A8581B6F}" type="presParOf" srcId="{B2869FBB-F268-4DF2-97B2-5DC134425EF7}" destId="{ACD65962-B2BD-4C52-B8AC-E442CB27B920}" srcOrd="6" destOrd="0" presId="urn:microsoft.com/office/officeart/2005/8/layout/bProcess4"/>
    <dgm:cxn modelId="{98BD57A1-6AA3-4F01-915C-1C3D4588896D}" type="presParOf" srcId="{ACD65962-B2BD-4C52-B8AC-E442CB27B920}" destId="{C166CE69-7E3A-4234-98FF-6578E4E5810A}" srcOrd="0" destOrd="0" presId="urn:microsoft.com/office/officeart/2005/8/layout/bProcess4"/>
    <dgm:cxn modelId="{DAF63F23-CADE-41F0-ADF7-8DCC82178103}" type="presParOf" srcId="{ACD65962-B2BD-4C52-B8AC-E442CB27B920}" destId="{41874769-EC77-4943-ABDC-3C633D1CFC17}" srcOrd="1" destOrd="0" presId="urn:microsoft.com/office/officeart/2005/8/layout/bProcess4"/>
    <dgm:cxn modelId="{FB845B7F-BAC9-4434-B3E3-757A8A6910EE}" type="presParOf" srcId="{B2869FBB-F268-4DF2-97B2-5DC134425EF7}" destId="{031CD193-4BB7-4641-B38A-13FC353C938C}" srcOrd="7" destOrd="0" presId="urn:microsoft.com/office/officeart/2005/8/layout/bProcess4"/>
    <dgm:cxn modelId="{3F68D488-FF76-4517-8F9B-5A5740F111EF}" type="presParOf" srcId="{B2869FBB-F268-4DF2-97B2-5DC134425EF7}" destId="{02B64971-9599-41AA-A15D-920089480E11}" srcOrd="8" destOrd="0" presId="urn:microsoft.com/office/officeart/2005/8/layout/bProcess4"/>
    <dgm:cxn modelId="{16E63D65-477A-4F8C-8FC8-F6FB345A9261}" type="presParOf" srcId="{02B64971-9599-41AA-A15D-920089480E11}" destId="{78F5471E-B7FA-4758-A3FD-33A23F62C570}" srcOrd="0" destOrd="0" presId="urn:microsoft.com/office/officeart/2005/8/layout/bProcess4"/>
    <dgm:cxn modelId="{D5EA1CBE-0420-4CC5-BF70-D3045891E014}" type="presParOf" srcId="{02B64971-9599-41AA-A15D-920089480E11}" destId="{9ADA2CF3-E92D-4A01-97DD-7A28D619A801}" srcOrd="1" destOrd="0" presId="urn:microsoft.com/office/officeart/2005/8/layout/bProcess4"/>
    <dgm:cxn modelId="{37B625B9-16DE-4505-9782-832E1C963BEB}" type="presParOf" srcId="{B2869FBB-F268-4DF2-97B2-5DC134425EF7}" destId="{5D7DCFC4-9CA4-4AC3-A2C7-0A2C42E2E4D3}" srcOrd="9" destOrd="0" presId="urn:microsoft.com/office/officeart/2005/8/layout/bProcess4"/>
    <dgm:cxn modelId="{D923CFAB-55D2-45E8-925D-D8FAB7B1635B}" type="presParOf" srcId="{B2869FBB-F268-4DF2-97B2-5DC134425EF7}" destId="{BD8758E8-E408-4AC1-BB1C-848CFE95F281}" srcOrd="10" destOrd="0" presId="urn:microsoft.com/office/officeart/2005/8/layout/bProcess4"/>
    <dgm:cxn modelId="{C8CF2FB6-C97F-43BF-BD1D-20B2FF4B8379}" type="presParOf" srcId="{BD8758E8-E408-4AC1-BB1C-848CFE95F281}" destId="{83D91E17-59A1-41E9-9E4E-1C3A6576E0DD}" srcOrd="0" destOrd="0" presId="urn:microsoft.com/office/officeart/2005/8/layout/bProcess4"/>
    <dgm:cxn modelId="{EFF1497D-1C13-4A35-9B21-7DB6443231B5}" type="presParOf" srcId="{BD8758E8-E408-4AC1-BB1C-848CFE95F281}" destId="{A2E9D014-714E-464F-A25A-92DD6D38A4A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A1009F-45F3-4A9A-8C80-C4743CBE952C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51D42F40-870A-4629-A850-B7508B0FB22D}">
      <dgm:prSet/>
      <dgm:spPr/>
      <dgm:t>
        <a:bodyPr/>
        <a:lstStyle/>
        <a:p>
          <a:r>
            <a:rPr lang="en-US" dirty="0"/>
            <a:t>The need for adopting a holistic approach to securing CI/CD pipelines has shot up</a:t>
          </a:r>
        </a:p>
      </dgm:t>
    </dgm:pt>
    <dgm:pt modelId="{00D49209-4BC4-41D6-A273-9A5656B2D003}" type="parTrans" cxnId="{9FF68A3C-44CA-4559-AF0A-6B191B54005E}">
      <dgm:prSet/>
      <dgm:spPr/>
      <dgm:t>
        <a:bodyPr/>
        <a:lstStyle/>
        <a:p>
          <a:endParaRPr lang="en-US"/>
        </a:p>
      </dgm:t>
    </dgm:pt>
    <dgm:pt modelId="{CA3ACAB2-58AE-49C2-AD9E-54AF75D25332}" type="sibTrans" cxnId="{9FF68A3C-44CA-4559-AF0A-6B191B54005E}">
      <dgm:prSet/>
      <dgm:spPr/>
      <dgm:t>
        <a:bodyPr/>
        <a:lstStyle/>
        <a:p>
          <a:endParaRPr lang="en-US"/>
        </a:p>
      </dgm:t>
    </dgm:pt>
    <dgm:pt modelId="{D1E61FF8-E589-4FEA-9737-9BAD0E909D22}">
      <dgm:prSet/>
      <dgm:spPr/>
      <dgm:t>
        <a:bodyPr/>
        <a:lstStyle/>
        <a:p>
          <a:r>
            <a:rPr lang="en-US" dirty="0"/>
            <a:t>Integrating security early in the development process, enforcing secure practices is a must</a:t>
          </a:r>
        </a:p>
      </dgm:t>
    </dgm:pt>
    <dgm:pt modelId="{7E1B2514-994B-4850-985E-45D77167D951}" type="parTrans" cxnId="{F50755A1-B356-4928-A646-95028D1ED2D5}">
      <dgm:prSet/>
      <dgm:spPr/>
      <dgm:t>
        <a:bodyPr/>
        <a:lstStyle/>
        <a:p>
          <a:endParaRPr lang="en-US"/>
        </a:p>
      </dgm:t>
    </dgm:pt>
    <dgm:pt modelId="{90654E88-925F-4503-A2BD-8EB86BDEFCE2}" type="sibTrans" cxnId="{F50755A1-B356-4928-A646-95028D1ED2D5}">
      <dgm:prSet/>
      <dgm:spPr/>
      <dgm:t>
        <a:bodyPr/>
        <a:lstStyle/>
        <a:p>
          <a:endParaRPr lang="en-US"/>
        </a:p>
      </dgm:t>
    </dgm:pt>
    <dgm:pt modelId="{A27E4677-7FCB-4BC4-BAA7-F267E42DD567}">
      <dgm:prSet/>
      <dgm:spPr/>
      <dgm:t>
        <a:bodyPr/>
        <a:lstStyle/>
        <a:p>
          <a:r>
            <a:rPr lang="en-US" dirty="0"/>
            <a:t>The importance of fostering a security-centric culture cannot be left unnoticed </a:t>
          </a:r>
        </a:p>
      </dgm:t>
    </dgm:pt>
    <dgm:pt modelId="{7F9AA205-B934-43E9-8A20-CB4FB9EB852A}" type="parTrans" cxnId="{06797E07-B404-4BEF-9DB5-246750162F89}">
      <dgm:prSet/>
      <dgm:spPr/>
      <dgm:t>
        <a:bodyPr/>
        <a:lstStyle/>
        <a:p>
          <a:endParaRPr lang="en-US"/>
        </a:p>
      </dgm:t>
    </dgm:pt>
    <dgm:pt modelId="{674FECF1-3C9F-418C-864E-AB64CC0C2028}" type="sibTrans" cxnId="{06797E07-B404-4BEF-9DB5-246750162F89}">
      <dgm:prSet/>
      <dgm:spPr/>
      <dgm:t>
        <a:bodyPr/>
        <a:lstStyle/>
        <a:p>
          <a:endParaRPr lang="en-US"/>
        </a:p>
      </dgm:t>
    </dgm:pt>
    <dgm:pt modelId="{F2B94191-C5A2-4CFE-BF9B-CB97E8EEF90D}" type="pres">
      <dgm:prSet presAssocID="{08A1009F-45F3-4A9A-8C80-C4743CBE952C}" presName="rootnode" presStyleCnt="0">
        <dgm:presLayoutVars>
          <dgm:chMax/>
          <dgm:chPref/>
          <dgm:dir/>
          <dgm:animLvl val="lvl"/>
        </dgm:presLayoutVars>
      </dgm:prSet>
      <dgm:spPr/>
    </dgm:pt>
    <dgm:pt modelId="{A7383C91-7A4B-405D-A141-43EECCE8CC47}" type="pres">
      <dgm:prSet presAssocID="{51D42F40-870A-4629-A850-B7508B0FB22D}" presName="composite" presStyleCnt="0"/>
      <dgm:spPr/>
    </dgm:pt>
    <dgm:pt modelId="{74F8ECEF-13E7-47CA-8DA7-9FEB97718916}" type="pres">
      <dgm:prSet presAssocID="{51D42F40-870A-4629-A850-B7508B0FB22D}" presName="LShape" presStyleLbl="alignNode1" presStyleIdx="0" presStyleCnt="5"/>
      <dgm:spPr/>
    </dgm:pt>
    <dgm:pt modelId="{42CCF0A0-61FB-45D6-BEE3-C7F2155C83BC}" type="pres">
      <dgm:prSet presAssocID="{51D42F40-870A-4629-A850-B7508B0FB22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4B23E6D-C858-41BF-9ECD-8E096A31E1A9}" type="pres">
      <dgm:prSet presAssocID="{51D42F40-870A-4629-A850-B7508B0FB22D}" presName="Triangle" presStyleLbl="alignNode1" presStyleIdx="1" presStyleCnt="5"/>
      <dgm:spPr/>
    </dgm:pt>
    <dgm:pt modelId="{2B5122A8-6EA6-43B1-AA32-959EDFFE0463}" type="pres">
      <dgm:prSet presAssocID="{CA3ACAB2-58AE-49C2-AD9E-54AF75D25332}" presName="sibTrans" presStyleCnt="0"/>
      <dgm:spPr/>
    </dgm:pt>
    <dgm:pt modelId="{2A158D4B-335C-4A57-A5FB-0699C6F6E149}" type="pres">
      <dgm:prSet presAssocID="{CA3ACAB2-58AE-49C2-AD9E-54AF75D25332}" presName="space" presStyleCnt="0"/>
      <dgm:spPr/>
    </dgm:pt>
    <dgm:pt modelId="{DBC2542F-291A-41FB-A211-72B3D693A059}" type="pres">
      <dgm:prSet presAssocID="{D1E61FF8-E589-4FEA-9737-9BAD0E909D22}" presName="composite" presStyleCnt="0"/>
      <dgm:spPr/>
    </dgm:pt>
    <dgm:pt modelId="{0B3BCBA6-D13D-4F17-9321-0300DEFD25E9}" type="pres">
      <dgm:prSet presAssocID="{D1E61FF8-E589-4FEA-9737-9BAD0E909D22}" presName="LShape" presStyleLbl="alignNode1" presStyleIdx="2" presStyleCnt="5"/>
      <dgm:spPr/>
    </dgm:pt>
    <dgm:pt modelId="{08EB25C6-5531-4D05-B670-B4897D367DC1}" type="pres">
      <dgm:prSet presAssocID="{D1E61FF8-E589-4FEA-9737-9BAD0E909D22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A039590-560E-4849-AE30-93A69470ED27}" type="pres">
      <dgm:prSet presAssocID="{D1E61FF8-E589-4FEA-9737-9BAD0E909D22}" presName="Triangle" presStyleLbl="alignNode1" presStyleIdx="3" presStyleCnt="5"/>
      <dgm:spPr/>
    </dgm:pt>
    <dgm:pt modelId="{F6740F0A-F81C-4DD3-A21A-C6FA2806D7B1}" type="pres">
      <dgm:prSet presAssocID="{90654E88-925F-4503-A2BD-8EB86BDEFCE2}" presName="sibTrans" presStyleCnt="0"/>
      <dgm:spPr/>
    </dgm:pt>
    <dgm:pt modelId="{FA093C7C-48CD-458C-8C91-B81CC63FE14E}" type="pres">
      <dgm:prSet presAssocID="{90654E88-925F-4503-A2BD-8EB86BDEFCE2}" presName="space" presStyleCnt="0"/>
      <dgm:spPr/>
    </dgm:pt>
    <dgm:pt modelId="{AD986BB5-4817-439F-8939-DBCC7C275D01}" type="pres">
      <dgm:prSet presAssocID="{A27E4677-7FCB-4BC4-BAA7-F267E42DD567}" presName="composite" presStyleCnt="0"/>
      <dgm:spPr/>
    </dgm:pt>
    <dgm:pt modelId="{D1D44B85-76AC-474B-90F9-F0D9C660C33A}" type="pres">
      <dgm:prSet presAssocID="{A27E4677-7FCB-4BC4-BAA7-F267E42DD567}" presName="LShape" presStyleLbl="alignNode1" presStyleIdx="4" presStyleCnt="5"/>
      <dgm:spPr/>
    </dgm:pt>
    <dgm:pt modelId="{9A22F270-2ABB-4A95-8CFF-663E7DA4A5BD}" type="pres">
      <dgm:prSet presAssocID="{A27E4677-7FCB-4BC4-BAA7-F267E42DD567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6797E07-B404-4BEF-9DB5-246750162F89}" srcId="{08A1009F-45F3-4A9A-8C80-C4743CBE952C}" destId="{A27E4677-7FCB-4BC4-BAA7-F267E42DD567}" srcOrd="2" destOrd="0" parTransId="{7F9AA205-B934-43E9-8A20-CB4FB9EB852A}" sibTransId="{674FECF1-3C9F-418C-864E-AB64CC0C2028}"/>
    <dgm:cxn modelId="{9FF68A3C-44CA-4559-AF0A-6B191B54005E}" srcId="{08A1009F-45F3-4A9A-8C80-C4743CBE952C}" destId="{51D42F40-870A-4629-A850-B7508B0FB22D}" srcOrd="0" destOrd="0" parTransId="{00D49209-4BC4-41D6-A273-9A5656B2D003}" sibTransId="{CA3ACAB2-58AE-49C2-AD9E-54AF75D25332}"/>
    <dgm:cxn modelId="{90F6FE62-D494-4611-82F7-1F995B9EB5EE}" type="presOf" srcId="{08A1009F-45F3-4A9A-8C80-C4743CBE952C}" destId="{F2B94191-C5A2-4CFE-BF9B-CB97E8EEF90D}" srcOrd="0" destOrd="0" presId="urn:microsoft.com/office/officeart/2009/3/layout/StepUpProcess"/>
    <dgm:cxn modelId="{1E916166-F7D5-4152-A4A8-5D07CCDCC36E}" type="presOf" srcId="{D1E61FF8-E589-4FEA-9737-9BAD0E909D22}" destId="{08EB25C6-5531-4D05-B670-B4897D367DC1}" srcOrd="0" destOrd="0" presId="urn:microsoft.com/office/officeart/2009/3/layout/StepUpProcess"/>
    <dgm:cxn modelId="{14951F77-914C-4DDF-B81B-C3FA7D47E405}" type="presOf" srcId="{51D42F40-870A-4629-A850-B7508B0FB22D}" destId="{42CCF0A0-61FB-45D6-BEE3-C7F2155C83BC}" srcOrd="0" destOrd="0" presId="urn:microsoft.com/office/officeart/2009/3/layout/StepUpProcess"/>
    <dgm:cxn modelId="{F7EC818E-4E58-4605-937A-4578257852E1}" type="presOf" srcId="{A27E4677-7FCB-4BC4-BAA7-F267E42DD567}" destId="{9A22F270-2ABB-4A95-8CFF-663E7DA4A5BD}" srcOrd="0" destOrd="0" presId="urn:microsoft.com/office/officeart/2009/3/layout/StepUpProcess"/>
    <dgm:cxn modelId="{F50755A1-B356-4928-A646-95028D1ED2D5}" srcId="{08A1009F-45F3-4A9A-8C80-C4743CBE952C}" destId="{D1E61FF8-E589-4FEA-9737-9BAD0E909D22}" srcOrd="1" destOrd="0" parTransId="{7E1B2514-994B-4850-985E-45D77167D951}" sibTransId="{90654E88-925F-4503-A2BD-8EB86BDEFCE2}"/>
    <dgm:cxn modelId="{A3C6B368-E329-4A87-8356-B0CD4A4A0A77}" type="presParOf" srcId="{F2B94191-C5A2-4CFE-BF9B-CB97E8EEF90D}" destId="{A7383C91-7A4B-405D-A141-43EECCE8CC47}" srcOrd="0" destOrd="0" presId="urn:microsoft.com/office/officeart/2009/3/layout/StepUpProcess"/>
    <dgm:cxn modelId="{6AF0663C-ECDA-4AB2-B56F-CD6A5B6E3822}" type="presParOf" srcId="{A7383C91-7A4B-405D-A141-43EECCE8CC47}" destId="{74F8ECEF-13E7-47CA-8DA7-9FEB97718916}" srcOrd="0" destOrd="0" presId="urn:microsoft.com/office/officeart/2009/3/layout/StepUpProcess"/>
    <dgm:cxn modelId="{784FC637-EF6E-4AB9-A421-14F4ED3F5D41}" type="presParOf" srcId="{A7383C91-7A4B-405D-A141-43EECCE8CC47}" destId="{42CCF0A0-61FB-45D6-BEE3-C7F2155C83BC}" srcOrd="1" destOrd="0" presId="urn:microsoft.com/office/officeart/2009/3/layout/StepUpProcess"/>
    <dgm:cxn modelId="{209E7BFE-D13E-4502-8718-5802316B2F21}" type="presParOf" srcId="{A7383C91-7A4B-405D-A141-43EECCE8CC47}" destId="{04B23E6D-C858-41BF-9ECD-8E096A31E1A9}" srcOrd="2" destOrd="0" presId="urn:microsoft.com/office/officeart/2009/3/layout/StepUpProcess"/>
    <dgm:cxn modelId="{6A3E19DF-CCE9-44C3-87AD-87AC96F8DDBB}" type="presParOf" srcId="{F2B94191-C5A2-4CFE-BF9B-CB97E8EEF90D}" destId="{2B5122A8-6EA6-43B1-AA32-959EDFFE0463}" srcOrd="1" destOrd="0" presId="urn:microsoft.com/office/officeart/2009/3/layout/StepUpProcess"/>
    <dgm:cxn modelId="{477EF855-DF3F-4683-8C2E-96D0F314EFFB}" type="presParOf" srcId="{2B5122A8-6EA6-43B1-AA32-959EDFFE0463}" destId="{2A158D4B-335C-4A57-A5FB-0699C6F6E149}" srcOrd="0" destOrd="0" presId="urn:microsoft.com/office/officeart/2009/3/layout/StepUpProcess"/>
    <dgm:cxn modelId="{8752BEC9-C1BB-4B08-B490-F99D08DDDDA0}" type="presParOf" srcId="{F2B94191-C5A2-4CFE-BF9B-CB97E8EEF90D}" destId="{DBC2542F-291A-41FB-A211-72B3D693A059}" srcOrd="2" destOrd="0" presId="urn:microsoft.com/office/officeart/2009/3/layout/StepUpProcess"/>
    <dgm:cxn modelId="{06629534-EC85-4DE9-AA0C-BAF33D793639}" type="presParOf" srcId="{DBC2542F-291A-41FB-A211-72B3D693A059}" destId="{0B3BCBA6-D13D-4F17-9321-0300DEFD25E9}" srcOrd="0" destOrd="0" presId="urn:microsoft.com/office/officeart/2009/3/layout/StepUpProcess"/>
    <dgm:cxn modelId="{2025B553-7769-4251-9FF6-8F146B3B7146}" type="presParOf" srcId="{DBC2542F-291A-41FB-A211-72B3D693A059}" destId="{08EB25C6-5531-4D05-B670-B4897D367DC1}" srcOrd="1" destOrd="0" presId="urn:microsoft.com/office/officeart/2009/3/layout/StepUpProcess"/>
    <dgm:cxn modelId="{75F41EEA-A6A6-405F-8CE6-1502F1A5902A}" type="presParOf" srcId="{DBC2542F-291A-41FB-A211-72B3D693A059}" destId="{2A039590-560E-4849-AE30-93A69470ED27}" srcOrd="2" destOrd="0" presId="urn:microsoft.com/office/officeart/2009/3/layout/StepUpProcess"/>
    <dgm:cxn modelId="{8653C129-127C-4EB8-9AEA-F3B14D61A10F}" type="presParOf" srcId="{F2B94191-C5A2-4CFE-BF9B-CB97E8EEF90D}" destId="{F6740F0A-F81C-4DD3-A21A-C6FA2806D7B1}" srcOrd="3" destOrd="0" presId="urn:microsoft.com/office/officeart/2009/3/layout/StepUpProcess"/>
    <dgm:cxn modelId="{7B4ED7D3-D6F8-4B53-BAD7-89B1B0007EE0}" type="presParOf" srcId="{F6740F0A-F81C-4DD3-A21A-C6FA2806D7B1}" destId="{FA093C7C-48CD-458C-8C91-B81CC63FE14E}" srcOrd="0" destOrd="0" presId="urn:microsoft.com/office/officeart/2009/3/layout/StepUpProcess"/>
    <dgm:cxn modelId="{7C4FF396-57F1-4B3F-B3F7-2A62B569D5CE}" type="presParOf" srcId="{F2B94191-C5A2-4CFE-BF9B-CB97E8EEF90D}" destId="{AD986BB5-4817-439F-8939-DBCC7C275D01}" srcOrd="4" destOrd="0" presId="urn:microsoft.com/office/officeart/2009/3/layout/StepUpProcess"/>
    <dgm:cxn modelId="{CEEDB349-FF84-4CDF-A7D5-0C678BC65C01}" type="presParOf" srcId="{AD986BB5-4817-439F-8939-DBCC7C275D01}" destId="{D1D44B85-76AC-474B-90F9-F0D9C660C33A}" srcOrd="0" destOrd="0" presId="urn:microsoft.com/office/officeart/2009/3/layout/StepUpProcess"/>
    <dgm:cxn modelId="{C6E026E1-1672-4420-9A33-0ECDFFCD48B1}" type="presParOf" srcId="{AD986BB5-4817-439F-8939-DBCC7C275D01}" destId="{9A22F270-2ABB-4A95-8CFF-663E7DA4A5B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5EFA3-494F-475A-8831-66E70CFB7BAF}">
      <dsp:nvSpPr>
        <dsp:cNvPr id="0" name=""/>
        <dsp:cNvSpPr/>
      </dsp:nvSpPr>
      <dsp:spPr>
        <a:xfrm>
          <a:off x="0" y="0"/>
          <a:ext cx="2100894" cy="388077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/>
            <a:t>Faster Feedback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u="none" kern="1200"/>
            <a:t>Enable developers to identify and fix issues early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(Humble and Farley, 2010)</a:t>
          </a:r>
          <a:endParaRPr lang="en-US" sz="1400" b="0" u="none" kern="1200" dirty="0"/>
        </a:p>
      </dsp:txBody>
      <dsp:txXfrm>
        <a:off x="0" y="1552309"/>
        <a:ext cx="2100894" cy="1552309"/>
      </dsp:txXfrm>
    </dsp:sp>
    <dsp:sp modelId="{A94E12C1-1D2E-4986-AD10-F87EFE78C123}">
      <dsp:nvSpPr>
        <dsp:cNvPr id="0" name=""/>
        <dsp:cNvSpPr/>
      </dsp:nvSpPr>
      <dsp:spPr>
        <a:xfrm>
          <a:off x="406302" y="232846"/>
          <a:ext cx="1292297" cy="129229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18E30-62DC-4573-B682-C2A1D9AA8F1C}">
      <dsp:nvSpPr>
        <dsp:cNvPr id="0" name=""/>
        <dsp:cNvSpPr/>
      </dsp:nvSpPr>
      <dsp:spPr>
        <a:xfrm>
          <a:off x="2165925" y="0"/>
          <a:ext cx="2100894" cy="388077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Improved Collaboration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u="none" kern="1200" dirty="0"/>
            <a:t>Encouraging shared responsibility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u="none" kern="1200" dirty="0"/>
            <a:t>(Shahin, Ali Babar and Zhu, 2017).</a:t>
          </a:r>
          <a:endParaRPr lang="en-US" sz="1400" b="0" u="none" kern="1200" dirty="0"/>
        </a:p>
      </dsp:txBody>
      <dsp:txXfrm>
        <a:off x="2165925" y="1552309"/>
        <a:ext cx="2100894" cy="1552309"/>
      </dsp:txXfrm>
    </dsp:sp>
    <dsp:sp modelId="{D555930A-554A-4720-B7F7-555C931FECD2}">
      <dsp:nvSpPr>
        <dsp:cNvPr id="0" name=""/>
        <dsp:cNvSpPr/>
      </dsp:nvSpPr>
      <dsp:spPr>
        <a:xfrm>
          <a:off x="2570224" y="232846"/>
          <a:ext cx="1292297" cy="129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AC459-A1D3-4558-B7D6-B233C5D65189}">
      <dsp:nvSpPr>
        <dsp:cNvPr id="0" name=""/>
        <dsp:cNvSpPr/>
      </dsp:nvSpPr>
      <dsp:spPr>
        <a:xfrm>
          <a:off x="4329847" y="0"/>
          <a:ext cx="2100894" cy="388077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Enhanced Security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u="none" kern="1200" dirty="0"/>
            <a:t>Improve security by incorporating security testing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u="none" kern="1200" dirty="0"/>
            <a:t>(Chen, L 2015).</a:t>
          </a:r>
          <a:endParaRPr lang="en-US" sz="1400" b="0" u="none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b="0" u="none" kern="1200" dirty="0"/>
        </a:p>
      </dsp:txBody>
      <dsp:txXfrm>
        <a:off x="4329847" y="1552309"/>
        <a:ext cx="2100894" cy="1552309"/>
      </dsp:txXfrm>
    </dsp:sp>
    <dsp:sp modelId="{772A3FD7-4AFE-4903-94BC-F9ABCC46E43E}">
      <dsp:nvSpPr>
        <dsp:cNvPr id="0" name=""/>
        <dsp:cNvSpPr/>
      </dsp:nvSpPr>
      <dsp:spPr>
        <a:xfrm>
          <a:off x="4734146" y="232846"/>
          <a:ext cx="1292297" cy="129229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D6CB6-2AB4-4D1D-A99C-25DE74F1350A}">
      <dsp:nvSpPr>
        <dsp:cNvPr id="0" name=""/>
        <dsp:cNvSpPr/>
      </dsp:nvSpPr>
      <dsp:spPr>
        <a:xfrm>
          <a:off x="6493768" y="0"/>
          <a:ext cx="2100894" cy="388077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 dirty="0"/>
            <a:t>Reduced Human Error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u="none" kern="1200" dirty="0"/>
            <a:t>Minimizes the risk of human error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u="none" kern="1200" dirty="0"/>
            <a:t>(Humble &amp; Farley, 2010).</a:t>
          </a:r>
        </a:p>
      </dsp:txBody>
      <dsp:txXfrm>
        <a:off x="6493768" y="1552309"/>
        <a:ext cx="2100894" cy="1552309"/>
      </dsp:txXfrm>
    </dsp:sp>
    <dsp:sp modelId="{D1B5BD1F-2EFF-457E-830A-21027D73E8EE}">
      <dsp:nvSpPr>
        <dsp:cNvPr id="0" name=""/>
        <dsp:cNvSpPr/>
      </dsp:nvSpPr>
      <dsp:spPr>
        <a:xfrm>
          <a:off x="6898067" y="232846"/>
          <a:ext cx="1292297" cy="129229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402C7-F068-49C8-A2E2-6C25C8FFD589}">
      <dsp:nvSpPr>
        <dsp:cNvPr id="0" name=""/>
        <dsp:cNvSpPr/>
      </dsp:nvSpPr>
      <dsp:spPr>
        <a:xfrm>
          <a:off x="343866" y="3023448"/>
          <a:ext cx="7908934" cy="582115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1C991-918D-41F2-B203-26F8B9B46075}">
      <dsp:nvSpPr>
        <dsp:cNvPr id="0" name=""/>
        <dsp:cNvSpPr/>
      </dsp:nvSpPr>
      <dsp:spPr>
        <a:xfrm>
          <a:off x="2607467" y="0"/>
          <a:ext cx="3881437" cy="388143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30C17-C774-49F5-B726-ADF8D23F7FBC}">
      <dsp:nvSpPr>
        <dsp:cNvPr id="0" name=""/>
        <dsp:cNvSpPr/>
      </dsp:nvSpPr>
      <dsp:spPr>
        <a:xfrm>
          <a:off x="134133" y="511529"/>
          <a:ext cx="4397534" cy="15137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Indirect Dependencies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Introduce security risks without the developers' knowledge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kern="1200" dirty="0"/>
            <a:t>(</a:t>
          </a:r>
          <a:r>
            <a:rPr lang="en-IN" sz="1400" b="0" kern="1200" dirty="0" err="1"/>
            <a:t>Zerouali</a:t>
          </a:r>
          <a:r>
            <a:rPr lang="en-IN" sz="1400" b="0" kern="1200" dirty="0"/>
            <a:t> et al., 2022)</a:t>
          </a:r>
          <a:endParaRPr lang="en-US" sz="1400" b="0" kern="1200" dirty="0"/>
        </a:p>
      </dsp:txBody>
      <dsp:txXfrm>
        <a:off x="208029" y="585425"/>
        <a:ext cx="4249742" cy="1365968"/>
      </dsp:txXfrm>
    </dsp:sp>
    <dsp:sp modelId="{A7238BCB-40B4-473F-B158-F3D3F81596DF}">
      <dsp:nvSpPr>
        <dsp:cNvPr id="0" name=""/>
        <dsp:cNvSpPr/>
      </dsp:nvSpPr>
      <dsp:spPr>
        <a:xfrm>
          <a:off x="4567071" y="511529"/>
          <a:ext cx="4661065" cy="15137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Outdated Dependencies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Web applications were found to rely on outdated dependencies with known vulnerabilities.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kern="1200" dirty="0"/>
            <a:t>(Lauinger et al. 2018)</a:t>
          </a:r>
          <a:endParaRPr lang="en-US" sz="1400" b="0" kern="1200" dirty="0"/>
        </a:p>
      </dsp:txBody>
      <dsp:txXfrm>
        <a:off x="4640967" y="585425"/>
        <a:ext cx="4513273" cy="1365968"/>
      </dsp:txXfrm>
    </dsp:sp>
    <dsp:sp modelId="{8F9D839E-78C6-4101-A042-31B6C9D68D01}">
      <dsp:nvSpPr>
        <dsp:cNvPr id="0" name=""/>
        <dsp:cNvSpPr/>
      </dsp:nvSpPr>
      <dsp:spPr>
        <a:xfrm>
          <a:off x="153086" y="2010126"/>
          <a:ext cx="4397534" cy="15137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Unmaintained Dependencies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A small number of widely used dependencies account for a disproportionately large number of vulnerabilities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 dirty="0"/>
            <a:t>(Liu et al., 2022)</a:t>
          </a:r>
          <a:endParaRPr lang="en-US" sz="1300" b="1" kern="1200" dirty="0"/>
        </a:p>
      </dsp:txBody>
      <dsp:txXfrm>
        <a:off x="226982" y="2084022"/>
        <a:ext cx="4249742" cy="1365968"/>
      </dsp:txXfrm>
    </dsp:sp>
    <dsp:sp modelId="{90044325-B66D-4665-BEF2-607D7CF01396}">
      <dsp:nvSpPr>
        <dsp:cNvPr id="0" name=""/>
        <dsp:cNvSpPr/>
      </dsp:nvSpPr>
      <dsp:spPr>
        <a:xfrm>
          <a:off x="4567071" y="2010126"/>
          <a:ext cx="4661065" cy="15137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Dependency Chaining</a:t>
          </a:r>
          <a:br>
            <a:rPr lang="en-US" sz="1300" b="1" kern="1200" dirty="0"/>
          </a:br>
          <a:r>
            <a:rPr lang="en-US" sz="1300" b="0" kern="1200" dirty="0"/>
            <a:t>A single vulnerable dependency can potentially affect multiple projects</a:t>
          </a:r>
          <a:br>
            <a:rPr lang="en-US" sz="1300" b="0" kern="1200" dirty="0"/>
          </a:br>
          <a:r>
            <a:rPr lang="en-IN" sz="1300" b="0" kern="1200" dirty="0"/>
            <a:t>(Menzies and Zimmermann, 2018).</a:t>
          </a:r>
          <a:endParaRPr lang="en-US" sz="1300" b="0" kern="1200" dirty="0"/>
        </a:p>
      </dsp:txBody>
      <dsp:txXfrm>
        <a:off x="4640967" y="2084022"/>
        <a:ext cx="4513273" cy="13659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1C991-918D-41F2-B203-26F8B9B46075}">
      <dsp:nvSpPr>
        <dsp:cNvPr id="0" name=""/>
        <dsp:cNvSpPr/>
      </dsp:nvSpPr>
      <dsp:spPr>
        <a:xfrm>
          <a:off x="2607467" y="0"/>
          <a:ext cx="3881437" cy="388143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30C17-C774-49F5-B726-ADF8D23F7FBC}">
      <dsp:nvSpPr>
        <dsp:cNvPr id="0" name=""/>
        <dsp:cNvSpPr/>
      </dsp:nvSpPr>
      <dsp:spPr>
        <a:xfrm>
          <a:off x="134133" y="511529"/>
          <a:ext cx="4397534" cy="15137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Accidental Exposure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Exposure of secrets through version control systems.(C Michael Pilato, Collins-Sussman and Fitzpatrick, 2008). </a:t>
          </a:r>
        </a:p>
      </dsp:txBody>
      <dsp:txXfrm>
        <a:off x="208029" y="585425"/>
        <a:ext cx="4249742" cy="1365968"/>
      </dsp:txXfrm>
    </dsp:sp>
    <dsp:sp modelId="{A7238BCB-40B4-473F-B158-F3D3F81596DF}">
      <dsp:nvSpPr>
        <dsp:cNvPr id="0" name=""/>
        <dsp:cNvSpPr/>
      </dsp:nvSpPr>
      <dsp:spPr>
        <a:xfrm>
          <a:off x="4567071" y="511529"/>
          <a:ext cx="4661065" cy="15137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Hardcoding Secrets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 dirty="0"/>
            <a:t>Secrets in source code or configuration files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 dirty="0"/>
            <a:t>(Swartz, 2006).</a:t>
          </a:r>
          <a:endParaRPr lang="en-US" sz="1500" b="0" kern="1200" dirty="0"/>
        </a:p>
      </dsp:txBody>
      <dsp:txXfrm>
        <a:off x="4640967" y="585425"/>
        <a:ext cx="4513273" cy="1365968"/>
      </dsp:txXfrm>
    </dsp:sp>
    <dsp:sp modelId="{8F9D839E-78C6-4101-A042-31B6C9D68D01}">
      <dsp:nvSpPr>
        <dsp:cNvPr id="0" name=""/>
        <dsp:cNvSpPr/>
      </dsp:nvSpPr>
      <dsp:spPr>
        <a:xfrm>
          <a:off x="153086" y="2010126"/>
          <a:ext cx="4397534" cy="15137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Improper Access Control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Granting excessive permissions to users or not implementing proper segregation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kern="1200" dirty="0"/>
            <a:t>(Dotson, 2019).</a:t>
          </a:r>
          <a:endParaRPr lang="en-US" sz="1400" b="0" kern="1200" dirty="0"/>
        </a:p>
      </dsp:txBody>
      <dsp:txXfrm>
        <a:off x="226982" y="2084022"/>
        <a:ext cx="4249742" cy="1365968"/>
      </dsp:txXfrm>
    </dsp:sp>
    <dsp:sp modelId="{90044325-B66D-4665-BEF2-607D7CF01396}">
      <dsp:nvSpPr>
        <dsp:cNvPr id="0" name=""/>
        <dsp:cNvSpPr/>
      </dsp:nvSpPr>
      <dsp:spPr>
        <a:xfrm>
          <a:off x="4567071" y="2010126"/>
          <a:ext cx="4661065" cy="15137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Insider Threats</a:t>
          </a:r>
          <a:br>
            <a:rPr lang="en-US" sz="1300" b="1" kern="1200" dirty="0"/>
          </a:br>
          <a:r>
            <a:rPr lang="en-US" sz="1300" b="0" kern="1200" dirty="0"/>
            <a:t>Malicious insiders with access to sensitive information</a:t>
          </a:r>
          <a:br>
            <a:rPr lang="en-US" sz="1300" b="0" kern="1200" dirty="0"/>
          </a:br>
          <a:r>
            <a:rPr lang="en-IN" sz="1300" b="0" kern="1200" dirty="0"/>
            <a:t>(</a:t>
          </a:r>
          <a:r>
            <a:rPr lang="en-IN" sz="1300" b="0" kern="1200" dirty="0" err="1"/>
            <a:t>Magklaras</a:t>
          </a:r>
          <a:r>
            <a:rPr lang="en-IN" sz="1300" b="0" kern="1200" dirty="0"/>
            <a:t> &amp; Furnell, 2001)</a:t>
          </a:r>
          <a:endParaRPr lang="en-US" sz="1300" b="0" kern="1200" dirty="0"/>
        </a:p>
      </dsp:txBody>
      <dsp:txXfrm>
        <a:off x="4640967" y="2084022"/>
        <a:ext cx="4513273" cy="1365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9D3D6-7D1C-4A9E-BC46-F3820E8E8F30}">
      <dsp:nvSpPr>
        <dsp:cNvPr id="0" name=""/>
        <dsp:cNvSpPr/>
      </dsp:nvSpPr>
      <dsp:spPr>
        <a:xfrm rot="5400000">
          <a:off x="1015589" y="1073814"/>
          <a:ext cx="1128539" cy="136185"/>
        </a:xfrm>
        <a:prstGeom prst="rect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3FC-9B47-4E94-A7B6-DF89614B7D41}">
      <dsp:nvSpPr>
        <dsp:cNvPr id="0" name=""/>
        <dsp:cNvSpPr/>
      </dsp:nvSpPr>
      <dsp:spPr>
        <a:xfrm>
          <a:off x="2193" y="351890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Regular Dependency Scanning</a:t>
          </a:r>
          <a:br>
            <a:rPr lang="en-IN" sz="1200" b="1" kern="1200" dirty="0"/>
          </a:br>
          <a:r>
            <a:rPr lang="en-IN" sz="1200" b="0" kern="1200" dirty="0"/>
            <a:t>S</a:t>
          </a:r>
          <a:r>
            <a:rPr lang="en-US" sz="1200" b="0" kern="1200" dirty="0"/>
            <a:t>canning dependencies for known vulnerabilities </a:t>
          </a:r>
          <a:br>
            <a:rPr lang="en-US" sz="1200" b="0" kern="1200" dirty="0"/>
          </a:br>
          <a:r>
            <a:rPr lang="en-IN" sz="1200" b="0" kern="1200" dirty="0"/>
            <a:t>(Menzies and Zimmermann, 2018).</a:t>
          </a:r>
          <a:endParaRPr lang="en-US" sz="1200" b="0" kern="1200" dirty="0"/>
        </a:p>
      </dsp:txBody>
      <dsp:txXfrm>
        <a:off x="28785" y="378482"/>
        <a:ext cx="3993106" cy="854717"/>
      </dsp:txXfrm>
    </dsp:sp>
    <dsp:sp modelId="{BA5396CD-2737-482E-B10E-483EAF6E0EEC}">
      <dsp:nvSpPr>
        <dsp:cNvPr id="0" name=""/>
        <dsp:cNvSpPr/>
      </dsp:nvSpPr>
      <dsp:spPr>
        <a:xfrm rot="5400000">
          <a:off x="1015589" y="2208691"/>
          <a:ext cx="1128539" cy="136185"/>
        </a:xfrm>
        <a:prstGeom prst="rect">
          <a:avLst/>
        </a:prstGeom>
        <a:solidFill>
          <a:schemeClr val="accent1">
            <a:shade val="90000"/>
            <a:hueOff val="106189"/>
            <a:satOff val="-2458"/>
            <a:lumOff val="124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81306-1D5F-4FE0-80C1-BEC077C40449}">
      <dsp:nvSpPr>
        <dsp:cNvPr id="0" name=""/>
        <dsp:cNvSpPr/>
      </dsp:nvSpPr>
      <dsp:spPr>
        <a:xfrm>
          <a:off x="2193" y="1486767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85730"/>
            <a:satOff val="-1109"/>
            <a:lumOff val="138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Automated Dependency Management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Track, update, and secure their third-party libraries more efficiently</a:t>
          </a:r>
          <a:br>
            <a:rPr lang="en-US" sz="1200" b="0" kern="1200" dirty="0"/>
          </a:br>
          <a:r>
            <a:rPr lang="en-US" sz="1200" b="0" kern="1200" dirty="0"/>
            <a:t>(</a:t>
          </a:r>
          <a:r>
            <a:rPr lang="en-IN" sz="1200" b="0" kern="1200" dirty="0"/>
            <a:t>He et al., 2022)</a:t>
          </a:r>
          <a:endParaRPr lang="en-US" sz="1200" b="0" kern="1200" dirty="0"/>
        </a:p>
      </dsp:txBody>
      <dsp:txXfrm>
        <a:off x="28785" y="1513359"/>
        <a:ext cx="3993106" cy="854717"/>
      </dsp:txXfrm>
    </dsp:sp>
    <dsp:sp modelId="{52A50DBF-F383-453D-8A82-62479C96DF03}">
      <dsp:nvSpPr>
        <dsp:cNvPr id="0" name=""/>
        <dsp:cNvSpPr/>
      </dsp:nvSpPr>
      <dsp:spPr>
        <a:xfrm>
          <a:off x="1602516" y="2776130"/>
          <a:ext cx="4500323" cy="136185"/>
        </a:xfrm>
        <a:prstGeom prst="rect">
          <a:avLst/>
        </a:prstGeom>
        <a:solidFill>
          <a:schemeClr val="accent1">
            <a:shade val="90000"/>
            <a:hueOff val="212378"/>
            <a:satOff val="-4917"/>
            <a:lumOff val="248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B4413-5B8D-4015-BD16-2E2EEFFE7447}">
      <dsp:nvSpPr>
        <dsp:cNvPr id="0" name=""/>
        <dsp:cNvSpPr/>
      </dsp:nvSpPr>
      <dsp:spPr>
        <a:xfrm>
          <a:off x="2193" y="2621644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71460"/>
            <a:satOff val="-2219"/>
            <a:lumOff val="276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Dependency Locking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Ensure that only specific, known versions of libraries are used</a:t>
          </a:r>
          <a:endParaRPr lang="en-IN" sz="1200" b="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/>
            <a:t>(Zerouali et al., 2022).</a:t>
          </a:r>
          <a:endParaRPr lang="en-US" sz="1200" kern="1200" dirty="0"/>
        </a:p>
      </dsp:txBody>
      <dsp:txXfrm>
        <a:off x="28785" y="2648236"/>
        <a:ext cx="3993106" cy="854717"/>
      </dsp:txXfrm>
    </dsp:sp>
    <dsp:sp modelId="{031CD193-4BB7-4641-B38A-13FC353C938C}">
      <dsp:nvSpPr>
        <dsp:cNvPr id="0" name=""/>
        <dsp:cNvSpPr/>
      </dsp:nvSpPr>
      <dsp:spPr>
        <a:xfrm rot="16200000">
          <a:off x="5561225" y="2208691"/>
          <a:ext cx="1128539" cy="136185"/>
        </a:xfrm>
        <a:prstGeom prst="rect">
          <a:avLst/>
        </a:prstGeom>
        <a:solidFill>
          <a:schemeClr val="accent1">
            <a:shade val="90000"/>
            <a:hueOff val="212378"/>
            <a:satOff val="-4917"/>
            <a:lumOff val="248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874769-EC77-4943-ABDC-3C633D1CFC17}">
      <dsp:nvSpPr>
        <dsp:cNvPr id="0" name=""/>
        <dsp:cNvSpPr/>
      </dsp:nvSpPr>
      <dsp:spPr>
        <a:xfrm>
          <a:off x="4547828" y="2621644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57190"/>
            <a:satOff val="-3328"/>
            <a:lumOff val="4153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Use of Trusted Sources</a:t>
          </a:r>
          <a:br>
            <a:rPr lang="en-US" sz="1200" b="1" kern="1200"/>
          </a:br>
          <a:r>
            <a:rPr lang="en-US" sz="1200" b="0" kern="1200"/>
            <a:t>Ensuring that dependencies are sourced from trusted repositories or package managers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/>
            <a:t>(Menzies and Zimmermann, 2018).</a:t>
          </a:r>
          <a:endParaRPr lang="en-US" sz="1200" b="0" kern="1200" dirty="0"/>
        </a:p>
      </dsp:txBody>
      <dsp:txXfrm>
        <a:off x="4574420" y="2648236"/>
        <a:ext cx="3993106" cy="854717"/>
      </dsp:txXfrm>
    </dsp:sp>
    <dsp:sp modelId="{5D7DCFC4-9CA4-4AC3-A2C7-0A2C42E2E4D3}">
      <dsp:nvSpPr>
        <dsp:cNvPr id="0" name=""/>
        <dsp:cNvSpPr/>
      </dsp:nvSpPr>
      <dsp:spPr>
        <a:xfrm rot="16200000">
          <a:off x="5561225" y="1073814"/>
          <a:ext cx="1128539" cy="136185"/>
        </a:xfrm>
        <a:prstGeom prst="rect">
          <a:avLst/>
        </a:prstGeom>
        <a:solidFill>
          <a:schemeClr val="accent1">
            <a:shade val="90000"/>
            <a:hueOff val="106189"/>
            <a:satOff val="-2458"/>
            <a:lumOff val="124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A2CF3-E92D-4A01-97DD-7A28D619A801}">
      <dsp:nvSpPr>
        <dsp:cNvPr id="0" name=""/>
        <dsp:cNvSpPr/>
      </dsp:nvSpPr>
      <dsp:spPr>
        <a:xfrm>
          <a:off x="4547828" y="1486767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71460"/>
            <a:satOff val="-2219"/>
            <a:lumOff val="276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Security-Aware Dependency Selection</a:t>
          </a:r>
          <a:br>
            <a:rPr lang="en-US" sz="1200" b="1" kern="1200"/>
          </a:br>
          <a:r>
            <a:rPr lang="en-US" sz="1200" b="0" kern="1200"/>
            <a:t>Consider the security track record and maintenance history of libraries</a:t>
          </a:r>
          <a:br>
            <a:rPr lang="en-US" sz="1200" b="0" kern="1200"/>
          </a:br>
          <a:r>
            <a:rPr lang="en-IN" sz="1200" b="0" kern="1200"/>
            <a:t>(Zerouali et al., 2022).</a:t>
          </a:r>
          <a:endParaRPr lang="en-US" sz="1200" b="0" kern="1200" dirty="0"/>
        </a:p>
      </dsp:txBody>
      <dsp:txXfrm>
        <a:off x="4574420" y="1513359"/>
        <a:ext cx="3993106" cy="854717"/>
      </dsp:txXfrm>
    </dsp:sp>
    <dsp:sp modelId="{A2E9D014-714E-464F-A25A-92DD6D38A4AE}">
      <dsp:nvSpPr>
        <dsp:cNvPr id="0" name=""/>
        <dsp:cNvSpPr/>
      </dsp:nvSpPr>
      <dsp:spPr>
        <a:xfrm>
          <a:off x="4547828" y="351890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85730"/>
            <a:satOff val="-1109"/>
            <a:lumOff val="138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Minimizing Dependency Usage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Reducing the number of dependencies used</a:t>
          </a:r>
          <a:br>
            <a:rPr lang="en-US" sz="1200" b="0" kern="1200" dirty="0"/>
          </a:br>
          <a:r>
            <a:rPr lang="en-IN" sz="1200" b="0" kern="1200" dirty="0"/>
            <a:t>(Menzies and Zimmermann, 2018).</a:t>
          </a:r>
          <a:endParaRPr lang="en-US" sz="1200" b="0" kern="1200" dirty="0"/>
        </a:p>
      </dsp:txBody>
      <dsp:txXfrm>
        <a:off x="4574420" y="378482"/>
        <a:ext cx="3993106" cy="8547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9D3D6-7D1C-4A9E-BC46-F3820E8E8F30}">
      <dsp:nvSpPr>
        <dsp:cNvPr id="0" name=""/>
        <dsp:cNvSpPr/>
      </dsp:nvSpPr>
      <dsp:spPr>
        <a:xfrm rot="5400000">
          <a:off x="1015589" y="1073814"/>
          <a:ext cx="1128539" cy="136185"/>
        </a:xfrm>
        <a:prstGeom prst="rect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3FC-9B47-4E94-A7B6-DF89614B7D41}">
      <dsp:nvSpPr>
        <dsp:cNvPr id="0" name=""/>
        <dsp:cNvSpPr/>
      </dsp:nvSpPr>
      <dsp:spPr>
        <a:xfrm>
          <a:off x="2193" y="351890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Centralized Secrets Storage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Control access, manage and rotate secrets efficiently</a:t>
          </a:r>
          <a:br>
            <a:rPr lang="en-US" sz="1200" b="0" kern="1200" dirty="0"/>
          </a:br>
          <a:r>
            <a:rPr lang="en-IN" sz="1200" b="0" kern="1200" dirty="0"/>
            <a:t>(Dotson, 2019),</a:t>
          </a:r>
          <a:endParaRPr lang="en-US" sz="1200" b="0" kern="1200" dirty="0"/>
        </a:p>
      </dsp:txBody>
      <dsp:txXfrm>
        <a:off x="28785" y="378482"/>
        <a:ext cx="3993106" cy="854717"/>
      </dsp:txXfrm>
    </dsp:sp>
    <dsp:sp modelId="{BA5396CD-2737-482E-B10E-483EAF6E0EEC}">
      <dsp:nvSpPr>
        <dsp:cNvPr id="0" name=""/>
        <dsp:cNvSpPr/>
      </dsp:nvSpPr>
      <dsp:spPr>
        <a:xfrm rot="5400000">
          <a:off x="1015589" y="2208691"/>
          <a:ext cx="1128539" cy="136185"/>
        </a:xfrm>
        <a:prstGeom prst="rect">
          <a:avLst/>
        </a:prstGeom>
        <a:solidFill>
          <a:schemeClr val="accent1">
            <a:shade val="90000"/>
            <a:hueOff val="106189"/>
            <a:satOff val="-2458"/>
            <a:lumOff val="124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81306-1D5F-4FE0-80C1-BEC077C40449}">
      <dsp:nvSpPr>
        <dsp:cNvPr id="0" name=""/>
        <dsp:cNvSpPr/>
      </dsp:nvSpPr>
      <dsp:spPr>
        <a:xfrm>
          <a:off x="2193" y="1486767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85730"/>
            <a:satOff val="-1109"/>
            <a:lumOff val="138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Role-Based Access Control (RBAC)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Only authorized users or applications can access sensitive information</a:t>
          </a:r>
          <a:br>
            <a:rPr lang="en-US" sz="1200" b="0" kern="1200" dirty="0"/>
          </a:br>
          <a:r>
            <a:rPr lang="en-IN" sz="1200" b="0" kern="1200" dirty="0"/>
            <a:t>(</a:t>
          </a:r>
          <a:r>
            <a:rPr lang="en-IN" sz="1200" b="0" kern="1200" dirty="0" err="1"/>
            <a:t>Magklaras</a:t>
          </a:r>
          <a:r>
            <a:rPr lang="en-IN" sz="1200" b="0" kern="1200" dirty="0"/>
            <a:t> &amp; Furnell, 2001).</a:t>
          </a:r>
          <a:endParaRPr lang="en-US" sz="1200" b="0" kern="1200" dirty="0"/>
        </a:p>
      </dsp:txBody>
      <dsp:txXfrm>
        <a:off x="28785" y="1513359"/>
        <a:ext cx="3993106" cy="854717"/>
      </dsp:txXfrm>
    </dsp:sp>
    <dsp:sp modelId="{52A50DBF-F383-453D-8A82-62479C96DF03}">
      <dsp:nvSpPr>
        <dsp:cNvPr id="0" name=""/>
        <dsp:cNvSpPr/>
      </dsp:nvSpPr>
      <dsp:spPr>
        <a:xfrm>
          <a:off x="1602516" y="2776130"/>
          <a:ext cx="4502351" cy="136185"/>
        </a:xfrm>
        <a:prstGeom prst="rect">
          <a:avLst/>
        </a:prstGeom>
        <a:solidFill>
          <a:schemeClr val="accent1">
            <a:shade val="90000"/>
            <a:hueOff val="212378"/>
            <a:satOff val="-4917"/>
            <a:lumOff val="248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B4413-5B8D-4015-BD16-2E2EEFFE7447}">
      <dsp:nvSpPr>
        <dsp:cNvPr id="0" name=""/>
        <dsp:cNvSpPr/>
      </dsp:nvSpPr>
      <dsp:spPr>
        <a:xfrm>
          <a:off x="2193" y="2621644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71460"/>
            <a:satOff val="-2219"/>
            <a:lumOff val="276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Secret Rotation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Automatically generate and manage short-lived secrets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/>
            <a:t>(Dotson, 2019).</a:t>
          </a:r>
          <a:endParaRPr lang="en-US" sz="1200" kern="1200" dirty="0"/>
        </a:p>
      </dsp:txBody>
      <dsp:txXfrm>
        <a:off x="28785" y="2648236"/>
        <a:ext cx="3993106" cy="854717"/>
      </dsp:txXfrm>
    </dsp:sp>
    <dsp:sp modelId="{031CD193-4BB7-4641-B38A-13FC353C938C}">
      <dsp:nvSpPr>
        <dsp:cNvPr id="0" name=""/>
        <dsp:cNvSpPr/>
      </dsp:nvSpPr>
      <dsp:spPr>
        <a:xfrm rot="16193823">
          <a:off x="5562238" y="2208691"/>
          <a:ext cx="1128541" cy="136185"/>
        </a:xfrm>
        <a:prstGeom prst="rect">
          <a:avLst/>
        </a:prstGeom>
        <a:solidFill>
          <a:schemeClr val="accent1">
            <a:shade val="90000"/>
            <a:hueOff val="212378"/>
            <a:satOff val="-4917"/>
            <a:lumOff val="248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874769-EC77-4943-ABDC-3C633D1CFC17}">
      <dsp:nvSpPr>
        <dsp:cNvPr id="0" name=""/>
        <dsp:cNvSpPr/>
      </dsp:nvSpPr>
      <dsp:spPr>
        <a:xfrm>
          <a:off x="4549856" y="2621644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57190"/>
            <a:satOff val="-3328"/>
            <a:lumOff val="4153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Secrets Injection</a:t>
          </a:r>
          <a:br>
            <a:rPr lang="en-US" sz="1200" b="1" kern="1200"/>
          </a:br>
          <a:r>
            <a:rPr lang="en-US" sz="1200" b="1" kern="1200"/>
            <a:t>S</a:t>
          </a:r>
          <a:r>
            <a:rPr lang="en-US" sz="1200" b="0" kern="1200"/>
            <a:t>tored securely outside the pipeline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/>
            <a:t>(Bird, 2016)</a:t>
          </a:r>
          <a:endParaRPr lang="en-US" sz="1200" b="0" kern="1200" dirty="0"/>
        </a:p>
      </dsp:txBody>
      <dsp:txXfrm>
        <a:off x="4576448" y="2648236"/>
        <a:ext cx="3993106" cy="854717"/>
      </dsp:txXfrm>
    </dsp:sp>
    <dsp:sp modelId="{5D7DCFC4-9CA4-4AC3-A2C7-0A2C42E2E4D3}">
      <dsp:nvSpPr>
        <dsp:cNvPr id="0" name=""/>
        <dsp:cNvSpPr/>
      </dsp:nvSpPr>
      <dsp:spPr>
        <a:xfrm rot="16200000">
          <a:off x="5561225" y="1073814"/>
          <a:ext cx="1128539" cy="136185"/>
        </a:xfrm>
        <a:prstGeom prst="rect">
          <a:avLst/>
        </a:prstGeom>
        <a:solidFill>
          <a:schemeClr val="accent1">
            <a:shade val="90000"/>
            <a:hueOff val="106189"/>
            <a:satOff val="-2458"/>
            <a:lumOff val="124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A2CF3-E92D-4A01-97DD-7A28D619A801}">
      <dsp:nvSpPr>
        <dsp:cNvPr id="0" name=""/>
        <dsp:cNvSpPr/>
      </dsp:nvSpPr>
      <dsp:spPr>
        <a:xfrm>
          <a:off x="4547828" y="1486767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71460"/>
            <a:satOff val="-2219"/>
            <a:lumOff val="276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Monitor and Audit</a:t>
          </a:r>
          <a:br>
            <a:rPr lang="en-US" sz="1200" b="1" kern="1200"/>
          </a:br>
          <a:r>
            <a:rPr lang="en-US" sz="1200" b="1" kern="1200"/>
            <a:t>A</a:t>
          </a:r>
          <a:r>
            <a:rPr lang="en-IN" sz="1200" b="0" kern="1200"/>
            <a:t>uditing access to secrets to detect and respond to anomalies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/>
            <a:t>(Bird, 2016).</a:t>
          </a:r>
          <a:endParaRPr lang="en-US" sz="1200" b="0" kern="1200" dirty="0"/>
        </a:p>
      </dsp:txBody>
      <dsp:txXfrm>
        <a:off x="4574420" y="1513359"/>
        <a:ext cx="3993106" cy="854717"/>
      </dsp:txXfrm>
    </dsp:sp>
    <dsp:sp modelId="{A2E9D014-714E-464F-A25A-92DD6D38A4AE}">
      <dsp:nvSpPr>
        <dsp:cNvPr id="0" name=""/>
        <dsp:cNvSpPr/>
      </dsp:nvSpPr>
      <dsp:spPr>
        <a:xfrm>
          <a:off x="4547828" y="351890"/>
          <a:ext cx="4046290" cy="907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85730"/>
            <a:satOff val="-1109"/>
            <a:lumOff val="138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Secure Handling in Version Control Systems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 dirty="0"/>
            <a:t>Enforce pre-commit hooks to automatically scan secrets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(C Michael Pilato, Collins-Sussman and Fitzpatrick, 2008).</a:t>
          </a:r>
        </a:p>
      </dsp:txBody>
      <dsp:txXfrm>
        <a:off x="4574420" y="378482"/>
        <a:ext cx="3993106" cy="8547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8ECEF-13E7-47CA-8DA7-9FEB97718916}">
      <dsp:nvSpPr>
        <dsp:cNvPr id="0" name=""/>
        <dsp:cNvSpPr/>
      </dsp:nvSpPr>
      <dsp:spPr>
        <a:xfrm rot="5400000">
          <a:off x="537399" y="947560"/>
          <a:ext cx="1606747" cy="267359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CF0A0-61FB-45D6-BEE3-C7F2155C83BC}">
      <dsp:nvSpPr>
        <dsp:cNvPr id="0" name=""/>
        <dsp:cNvSpPr/>
      </dsp:nvSpPr>
      <dsp:spPr>
        <a:xfrm>
          <a:off x="269193" y="1746388"/>
          <a:ext cx="2413733" cy="2115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need for adopting a holistic approach to securing CI/CD pipelines has shot up</a:t>
          </a:r>
        </a:p>
      </dsp:txBody>
      <dsp:txXfrm>
        <a:off x="269193" y="1746388"/>
        <a:ext cx="2413733" cy="2115779"/>
      </dsp:txXfrm>
    </dsp:sp>
    <dsp:sp modelId="{04B23E6D-C858-41BF-9ECD-8E096A31E1A9}">
      <dsp:nvSpPr>
        <dsp:cNvPr id="0" name=""/>
        <dsp:cNvSpPr/>
      </dsp:nvSpPr>
      <dsp:spPr>
        <a:xfrm>
          <a:off x="2227505" y="750727"/>
          <a:ext cx="455421" cy="455421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56068"/>
            <a:satOff val="-13"/>
            <a:lumOff val="6274"/>
            <a:alphaOff val="0"/>
          </a:schemeClr>
        </a:solidFill>
        <a:ln w="19050" cap="rnd" cmpd="sng" algn="ctr">
          <a:solidFill>
            <a:schemeClr val="accent1">
              <a:shade val="80000"/>
              <a:hueOff val="56068"/>
              <a:satOff val="-13"/>
              <a:lumOff val="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BCBA6-D13D-4F17-9321-0300DEFD25E9}">
      <dsp:nvSpPr>
        <dsp:cNvPr id="0" name=""/>
        <dsp:cNvSpPr/>
      </dsp:nvSpPr>
      <dsp:spPr>
        <a:xfrm rot="5400000">
          <a:off x="3492281" y="216371"/>
          <a:ext cx="1606747" cy="267359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112136"/>
            <a:satOff val="-27"/>
            <a:lumOff val="12548"/>
            <a:alphaOff val="0"/>
          </a:schemeClr>
        </a:solidFill>
        <a:ln w="19050" cap="rnd" cmpd="sng" algn="ctr">
          <a:solidFill>
            <a:schemeClr val="accent1">
              <a:shade val="80000"/>
              <a:hueOff val="112136"/>
              <a:satOff val="-27"/>
              <a:lumOff val="125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B25C6-5531-4D05-B670-B4897D367DC1}">
      <dsp:nvSpPr>
        <dsp:cNvPr id="0" name=""/>
        <dsp:cNvSpPr/>
      </dsp:nvSpPr>
      <dsp:spPr>
        <a:xfrm>
          <a:off x="3224075" y="1015199"/>
          <a:ext cx="2413733" cy="2115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Integrating security early in the development process, enforcing secure practices is a must</a:t>
          </a:r>
        </a:p>
      </dsp:txBody>
      <dsp:txXfrm>
        <a:off x="3224075" y="1015199"/>
        <a:ext cx="2413733" cy="2115779"/>
      </dsp:txXfrm>
    </dsp:sp>
    <dsp:sp modelId="{2A039590-560E-4849-AE30-93A69470ED27}">
      <dsp:nvSpPr>
        <dsp:cNvPr id="0" name=""/>
        <dsp:cNvSpPr/>
      </dsp:nvSpPr>
      <dsp:spPr>
        <a:xfrm>
          <a:off x="5182387" y="19538"/>
          <a:ext cx="455421" cy="455421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168204"/>
            <a:satOff val="-40"/>
            <a:lumOff val="18821"/>
            <a:alphaOff val="0"/>
          </a:schemeClr>
        </a:solidFill>
        <a:ln w="19050" cap="rnd" cmpd="sng" algn="ctr">
          <a:solidFill>
            <a:schemeClr val="accent1">
              <a:shade val="80000"/>
              <a:hueOff val="168204"/>
              <a:satOff val="-40"/>
              <a:lumOff val="188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44B85-76AC-474B-90F9-F0D9C660C33A}">
      <dsp:nvSpPr>
        <dsp:cNvPr id="0" name=""/>
        <dsp:cNvSpPr/>
      </dsp:nvSpPr>
      <dsp:spPr>
        <a:xfrm rot="5400000">
          <a:off x="6447162" y="-514816"/>
          <a:ext cx="1606747" cy="267359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224272"/>
            <a:satOff val="-54"/>
            <a:lumOff val="25095"/>
            <a:alphaOff val="0"/>
          </a:schemeClr>
        </a:solidFill>
        <a:ln w="19050" cap="rnd" cmpd="sng" algn="ctr">
          <a:solidFill>
            <a:schemeClr val="accent1">
              <a:shade val="80000"/>
              <a:hueOff val="224272"/>
              <a:satOff val="-54"/>
              <a:lumOff val="250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2F270-2ABB-4A95-8CFF-663E7DA4A5BD}">
      <dsp:nvSpPr>
        <dsp:cNvPr id="0" name=""/>
        <dsp:cNvSpPr/>
      </dsp:nvSpPr>
      <dsp:spPr>
        <a:xfrm>
          <a:off x="6178956" y="284011"/>
          <a:ext cx="2413733" cy="2115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importance of fostering a security-centric culture cannot be left unnoticed </a:t>
          </a:r>
        </a:p>
      </dsp:txBody>
      <dsp:txXfrm>
        <a:off x="6178956" y="284011"/>
        <a:ext cx="2413733" cy="2115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56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45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0537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510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16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425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052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9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94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88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441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18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21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17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42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47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1B3F6-119E-498B-B513-2F19551FDB9F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8AF940-8349-4740-A7A6-71DC6B42B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41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5.svg"/><Relationship Id="rId4" Type="http://schemas.openxmlformats.org/officeDocument/2006/relationships/diagramData" Target="../diagrams/data6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12" Type="http://schemas.openxmlformats.org/officeDocument/2006/relationships/image" Target="../media/image9.svg"/><Relationship Id="rId17" Type="http://schemas.openxmlformats.org/officeDocument/2006/relationships/image" Target="../media/image1.png"/><Relationship Id="rId2" Type="http://schemas.openxmlformats.org/officeDocument/2006/relationships/audio" Target="../media/media6.m4a"/><Relationship Id="rId16" Type="http://schemas.openxmlformats.org/officeDocument/2006/relationships/image" Target="../media/image13.svg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12" Type="http://schemas.openxmlformats.org/officeDocument/2006/relationships/image" Target="../media/image9.svg"/><Relationship Id="rId17" Type="http://schemas.openxmlformats.org/officeDocument/2006/relationships/image" Target="../media/image1.png"/><Relationship Id="rId2" Type="http://schemas.openxmlformats.org/officeDocument/2006/relationships/audio" Target="../media/media7.m4a"/><Relationship Id="rId16" Type="http://schemas.openxmlformats.org/officeDocument/2006/relationships/image" Target="../media/image13.svg"/><Relationship Id="rId1" Type="http://schemas.microsoft.com/office/2007/relationships/media" Target="../media/media7.m4a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diagramData" Target="../diagrams/data3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9883BFA-B5EE-D8E3-680D-3BFC5AA72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/>
            <a:r>
              <a:rPr lang="en-IN" sz="2000" dirty="0">
                <a:solidFill>
                  <a:srgbClr val="FFFFFF"/>
                </a:solidFill>
              </a:rPr>
              <a:t>Yash Roongta</a:t>
            </a:r>
            <a:br>
              <a:rPr lang="en-IN" sz="2000" dirty="0">
                <a:solidFill>
                  <a:srgbClr val="FFFFFF"/>
                </a:solidFill>
              </a:rPr>
            </a:br>
            <a:r>
              <a:rPr lang="en-IN" sz="2000" dirty="0">
                <a:solidFill>
                  <a:srgbClr val="FFFFFF"/>
                </a:solidFill>
              </a:rPr>
              <a:t>Student ID 12689779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716C8-1E51-34F9-A6A2-AABF6C663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34" y="854529"/>
            <a:ext cx="5799665" cy="5148943"/>
          </a:xfrm>
        </p:spPr>
        <p:txBody>
          <a:bodyPr anchor="ctr">
            <a:normAutofit/>
          </a:bodyPr>
          <a:lstStyle/>
          <a:p>
            <a:pPr algn="l"/>
            <a:r>
              <a:rPr lang="en-IN" sz="4400" b="1" dirty="0">
                <a:solidFill>
                  <a:schemeClr val="tx1"/>
                </a:solidFill>
              </a:rPr>
              <a:t>Research Proposal </a:t>
            </a:r>
            <a:br>
              <a:rPr lang="en-IN" sz="4400" b="1" dirty="0">
                <a:solidFill>
                  <a:schemeClr val="tx1"/>
                </a:solidFill>
              </a:rPr>
            </a:br>
            <a:r>
              <a:rPr lang="en-IN" sz="4400" b="1" dirty="0">
                <a:solidFill>
                  <a:schemeClr val="tx1"/>
                </a:solidFill>
              </a:rPr>
              <a:t>Presentation</a:t>
            </a:r>
            <a:br>
              <a:rPr lang="en-IN" sz="2800" u="sng" dirty="0">
                <a:solidFill>
                  <a:schemeClr val="tx1"/>
                </a:solidFill>
              </a:rPr>
            </a:br>
            <a:br>
              <a:rPr lang="en-IN" sz="2800" u="sng" dirty="0">
                <a:solidFill>
                  <a:schemeClr val="tx1"/>
                </a:solidFill>
              </a:rPr>
            </a:br>
            <a:r>
              <a:rPr lang="en-IN" sz="1800" b="1" u="sng" dirty="0">
                <a:solidFill>
                  <a:schemeClr val="tx1"/>
                </a:solidFill>
              </a:rPr>
              <a:t>Title:</a:t>
            </a:r>
            <a:br>
              <a:rPr lang="en-IN" sz="1800" dirty="0">
                <a:solidFill>
                  <a:schemeClr val="tx1"/>
                </a:solidFill>
              </a:rPr>
            </a:br>
            <a:r>
              <a:rPr lang="en-US" sz="1800" i="1" dirty="0">
                <a:solidFill>
                  <a:schemeClr val="tx1"/>
                </a:solidFill>
              </a:rPr>
              <a:t>Identifying and Mitigating Threats through Continuous Integration and Continuous Delivery (CI/CD) Pipelines</a:t>
            </a:r>
            <a:endParaRPr lang="en-IN" sz="6000" i="1" dirty="0">
              <a:solidFill>
                <a:schemeClr val="tx1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CE5F30-54E2-2C7B-7BFA-3ACEA9714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733" y="3543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0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BC55-FC87-526D-7EF9-52E742B3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and Closing Note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896DF0-B98D-24B1-0C5D-B3E699B10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1556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raphic 5" descr="Business Growth with solid fill">
            <a:extLst>
              <a:ext uri="{FF2B5EF4-FFF2-40B4-BE49-F238E27FC236}">
                <a16:creationId xmlns:a16="http://schemas.microsoft.com/office/drawing/2014/main" id="{01724E8F-0E11-CC56-8CBE-D653D5E67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153275" y="3575223"/>
            <a:ext cx="3035127" cy="3035127"/>
          </a:xfrm>
          <a:prstGeom prst="rect">
            <a:avLst/>
          </a:prstGeom>
        </p:spPr>
      </p:pic>
      <p:pic>
        <p:nvPicPr>
          <p:cNvPr id="3" name="Slide10">
            <a:hlinkClick r:id="" action="ppaction://media"/>
            <a:extLst>
              <a:ext uri="{FF2B5EF4-FFF2-40B4-BE49-F238E27FC236}">
                <a16:creationId xmlns:a16="http://schemas.microsoft.com/office/drawing/2014/main" id="{CF9FFED5-A0F6-03F0-7D79-9640509F3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54175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5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47DE-8127-0B93-FB45-EF8A91A2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C2368-6058-2763-A73F-72E4E9BC0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Bird, J. (2016).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DevOpsSec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O’Riley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Media Inc. Available from: https://learning.oreilly.com/library/view/devopssec/9781491971413/ [Accessed 1 May 2023].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 Michael Pilato, Collins-Sussman, B. and Fitzpatrick, B.W. (2008). Version control with subversion : [the standard in open source version control].  Beijing ; Cambridge ; Farnham ;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Köln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O’reilly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Available from: https://ebookcentral.proquest.com/lib/universityofessex-ebooks/reader.action?docID=540386# [Accessed 1 May 2023].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Chen, L. (2015). Continuous Delivery: Huge Benefits, but Challenges Too. IEEE Software,  32(2), pp.50–54.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doi:https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://doi.org/10.1109/ms.2015.27.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Cowell, C.,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Lotz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N. and Timberlake, C. (2023). Automating DevOps with GitLab CI/CD Pipelines. 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Packt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Publishing Ltd. Available from: https://learning.oreilly.com/library/view/automating-devops-with/9781803233000/B18073_03.xhtml [Accessed 1 May 2023].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0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47DE-8127-0B93-FB45-EF8A91A2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 </a:t>
            </a:r>
            <a:r>
              <a:rPr lang="en-IN" sz="2000" dirty="0"/>
              <a:t>(Continued…)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C2368-6058-2763-A73F-72E4E9BC0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Dotson, C. (2019). Practical cloud security : a guide for secure design and deployment.  Sebastopol [CA], Farnham: O’Reilly. Available from: https://learning.oreilly.com/library/view/practical-cloud-security/9781492037507/ [Accessed 1 May 2023].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Fowler, M. (2006). Continuous Integration.  martinfowler.com. Available from: https://martinfowler.com/articles/continuousIntegration.html [Accessed 1 May 2023].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He, R., He, H., Zhang, Y. and Zhou, M. (2022). IEEE TRANSACTIONS ON SOFTWARE ENGINEERING 1 Automating Dependency Updates in Practice: An Exploratory Study on GitHub </a:t>
            </a:r>
            <a:r>
              <a:rPr lang="en-IN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Dependabot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Available from: https://arxiv.org/pdf/2206.07230.pdf [Accessed 1 May 2023].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Humble, J. and Farley, D. (2010). Continuous Delivery.  Pearson Education. Available from: https://learning.oreilly.com/library/view/continuous-delivery-reliable/9780321670250/cover.xhtml [Accessed 1 May 2023].</a:t>
            </a:r>
          </a:p>
        </p:txBody>
      </p:sp>
    </p:spTree>
    <p:extLst>
      <p:ext uri="{BB962C8B-B14F-4D97-AF65-F5344CB8AC3E}">
        <p14:creationId xmlns:p14="http://schemas.microsoft.com/office/powerpoint/2010/main" val="204887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47DE-8127-0B93-FB45-EF8A91A2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 </a:t>
            </a:r>
            <a:r>
              <a:rPr lang="en-IN" sz="2000" dirty="0"/>
              <a:t>(Continued…)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C2368-6058-2763-A73F-72E4E9BC0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Kim, G., </a:t>
            </a:r>
            <a:r>
              <a:rPr lang="en-IN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Bher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K. and Spafford, G. (2013). The Phoenix Project [Book].  www.oreilly.com. IT Revolution Press. Available from: https://learning.oreilly.com/library/view/the-phoenix-project/9781457191350 [Accessed 1 May 2023].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Lauinger, T., </a:t>
            </a:r>
            <a:r>
              <a:rPr lang="en-IN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Chaabane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 and Wilson, C.B. (2018). Thou shalt not depend on me. Communications of the ACM,  61(6), pp.41–47. </a:t>
            </a:r>
            <a:r>
              <a:rPr lang="en-IN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doi:https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://doi.org/10.1145/3190562.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Liu, C., Chen, S., Fan, L., Chen, B., Liu, Y. and Peng, X. (2022). Demystifying the Vulnerability Propagation and Its Evolution via Dependency Trees in the NPM Ecosystem.  IEEE Xplore. </a:t>
            </a:r>
            <a:r>
              <a:rPr lang="en-IN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doi:https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://doi.org/10.1145/3510003.3510142.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Magklaras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G.B. and Furnell, S.M. (2001). Insider Threat Prediction Tool: Evaluating the probability of IT misuse. Computers &amp; Security,  21(1), pp.62–73. </a:t>
            </a:r>
            <a:r>
              <a:rPr lang="en-IN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doi:https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://doi.org/10.1016/s0167-4048(02)00109-8.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Menzies, T. and Zimmermann, T. (2018). Software Analytics: What’s Next? IEEE Software,  35(5), pp.64–70. </a:t>
            </a:r>
            <a:r>
              <a:rPr lang="en-IN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doi:https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://doi.org/10.1109/ms.2018.290111035.</a:t>
            </a:r>
          </a:p>
        </p:txBody>
      </p:sp>
    </p:spTree>
    <p:extLst>
      <p:ext uri="{BB962C8B-B14F-4D97-AF65-F5344CB8AC3E}">
        <p14:creationId xmlns:p14="http://schemas.microsoft.com/office/powerpoint/2010/main" val="2137754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47DE-8127-0B93-FB45-EF8A91A2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 </a:t>
            </a:r>
            <a:r>
              <a:rPr lang="en-IN" sz="2000" dirty="0"/>
              <a:t>(Continued…)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C2368-6058-2763-A73F-72E4E9BC0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Price, K. (2016). Security Vulnerabilities in 3rd Party Code: FIX ALL THE THINGS. 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InfoQ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Available from: https://www.infoq.com/presentations/security-vulnerabilities-libraries/ [Accessed 1 May 2023].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Shahin, M., Ali Babar, M. and Zhu, L. (2017). Continuous Integration, Delivery and Deployment: A Systematic Review on Approaches, Tools, Challenges and Practices. IEEE Access,  5, pp.3909–3943.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doi:https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://doi.org/10.1109/access.2017.2685629.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Swartz, N. (2006). All Secrets Are Not Created Equal. The Information Management Journal,  40(3), p.22. Available from: https://web-s-ebscohost-com.uniessexlib.idm.oclc.org/ehost/pdfviewer/pdfviewer?vid=0&amp;sid=e633be8a-d351-4146-93d1-3691a43a5068%40redis [Accessed 1 May 2023].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Zerouali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A., Mens, T., Decan, A. and De Roover, C. (2022). On the impact of security vulnerabilities in the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RubyGems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dependency networks. Empirical Software Engineering,  27(5).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doi:https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://doi.org/10.1007/s10664-022-10154-1.</a:t>
            </a:r>
          </a:p>
        </p:txBody>
      </p:sp>
    </p:spTree>
    <p:extLst>
      <p:ext uri="{BB962C8B-B14F-4D97-AF65-F5344CB8AC3E}">
        <p14:creationId xmlns:p14="http://schemas.microsoft.com/office/powerpoint/2010/main" val="248679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5" name="Straight Connector 9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1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5582B-6A9A-4CB3-87F5-8A0E630F6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Yash Roongta</a:t>
            </a:r>
            <a:br>
              <a:rPr lang="en-US" sz="1800"/>
            </a:br>
            <a:r>
              <a:rPr lang="en-US" sz="1800"/>
              <a:t>Student ID 12689779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AF299-E3C1-4EEE-653A-43474297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Thank You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404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63979-BD99-6504-730D-A743494AA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  <a:endParaRPr lang="en-IN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3D646-6903-8F05-8825-33CD0938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research project aims to examine how Continuous Integration and Continuous Delivery (CI/CD) pipelines can be leveraged to enhance the security of the software lifecycle. It will contribute to the discipline by identifying and mitigating threats in real-time, ultimately reducing the number of vulnerabilities in software applications and improving overall cybersecurity.</a:t>
            </a:r>
          </a:p>
          <a:p>
            <a:endParaRPr lang="en-IN" dirty="0"/>
          </a:p>
        </p:txBody>
      </p:sp>
      <p:pic>
        <p:nvPicPr>
          <p:cNvPr id="3" name="Slide2">
            <a:hlinkClick r:id="" action="ppaction://media"/>
            <a:extLst>
              <a:ext uri="{FF2B5EF4-FFF2-40B4-BE49-F238E27FC236}">
                <a16:creationId xmlns:a16="http://schemas.microsoft.com/office/drawing/2014/main" id="{1BD8B47F-4AC2-9E08-7E74-0043C71C7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7911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1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63979-BD99-6504-730D-A743494AA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3D646-6903-8F05-8825-33CD0938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Heavy reliance of Software applications in every industry.</a:t>
            </a:r>
          </a:p>
          <a:p>
            <a:r>
              <a:rPr lang="en-US" dirty="0"/>
              <a:t>Security measures have become necessary.</a:t>
            </a:r>
          </a:p>
          <a:p>
            <a:r>
              <a:rPr lang="en-US" dirty="0"/>
              <a:t>Continuous Integration (CI) and Continuous Deployment (CD) has become crucial.</a:t>
            </a:r>
          </a:p>
          <a:p>
            <a:r>
              <a:rPr lang="en-US" dirty="0"/>
              <a:t>Helps streamlining development and fix vulnerabilities instantaneously.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(Chen</a:t>
            </a:r>
            <a:r>
              <a:rPr lang="en-IN"/>
              <a:t>, L. </a:t>
            </a:r>
            <a:r>
              <a:rPr lang="en-IN" dirty="0"/>
              <a:t>2015)</a:t>
            </a:r>
          </a:p>
        </p:txBody>
      </p:sp>
      <p:pic>
        <p:nvPicPr>
          <p:cNvPr id="3" name="Slide3">
            <a:hlinkClick r:id="" action="ppaction://media"/>
            <a:extLst>
              <a:ext uri="{FF2B5EF4-FFF2-40B4-BE49-F238E27FC236}">
                <a16:creationId xmlns:a16="http://schemas.microsoft.com/office/drawing/2014/main" id="{EAF0D26A-B4C9-E8DD-1BC3-359F726D8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8699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03C-8DE5-1EFC-1F94-C44E3EF8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CI/CD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3B389-8FD1-F38B-7B12-28F856D123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371526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4">
            <a:hlinkClick r:id="" action="ppaction://media"/>
            <a:extLst>
              <a:ext uri="{FF2B5EF4-FFF2-40B4-BE49-F238E27FC236}">
                <a16:creationId xmlns:a16="http://schemas.microsoft.com/office/drawing/2014/main" id="{479ADF73-E439-DCCA-60B0-6112D581B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86400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3979-BD99-6504-730D-A743494AA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Security Risks, Threats and </a:t>
            </a:r>
            <a:br>
              <a:rPr lang="en-US" dirty="0"/>
            </a:br>
            <a:r>
              <a:rPr lang="en-US" dirty="0"/>
              <a:t>Vulnerabilities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3D646-6903-8F05-8825-33CD0938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CI/CD is a fundamental portion of modernized application development.</a:t>
            </a:r>
          </a:p>
          <a:p>
            <a:r>
              <a:rPr lang="en-US" dirty="0"/>
              <a:t>Pipelines are not fully secure they may give rise to security bugs.</a:t>
            </a:r>
            <a:endParaRPr lang="en-IN" dirty="0"/>
          </a:p>
          <a:p>
            <a:r>
              <a:rPr lang="en-IN" dirty="0"/>
              <a:t>In this presentation we look at</a:t>
            </a:r>
          </a:p>
          <a:p>
            <a:pPr lvl="1"/>
            <a:r>
              <a:rPr lang="en-IN" dirty="0"/>
              <a:t>Insecure Dependencies</a:t>
            </a:r>
          </a:p>
          <a:p>
            <a:pPr lvl="1"/>
            <a:r>
              <a:rPr lang="en-IN" dirty="0"/>
              <a:t>Secrets Management</a:t>
            </a:r>
            <a:endParaRPr lang="en-US" dirty="0"/>
          </a:p>
        </p:txBody>
      </p:sp>
      <p:pic>
        <p:nvPicPr>
          <p:cNvPr id="5" name="Slide5">
            <a:hlinkClick r:id="" action="ppaction://media"/>
            <a:extLst>
              <a:ext uri="{FF2B5EF4-FFF2-40B4-BE49-F238E27FC236}">
                <a16:creationId xmlns:a16="http://schemas.microsoft.com/office/drawing/2014/main" id="{41AA4F50-1C22-7806-345F-6FA82AC781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7744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9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73B5-E1CF-A18D-E94B-2A88815D3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 dirty="0"/>
              <a:t>Insecure Dependencies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09AE4E-955E-4DA9-DB53-066B6688E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562031"/>
              </p:ext>
            </p:extLst>
          </p:nvPr>
        </p:nvGraphicFramePr>
        <p:xfrm>
          <a:off x="677863" y="2160588"/>
          <a:ext cx="9228137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Graphic 3" descr="Badge 1 with solid fill">
            <a:extLst>
              <a:ext uri="{FF2B5EF4-FFF2-40B4-BE49-F238E27FC236}">
                <a16:creationId xmlns:a16="http://schemas.microsoft.com/office/drawing/2014/main" id="{B273E89F-8A04-E92B-7814-E425F3265D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912" y="2590308"/>
            <a:ext cx="683086" cy="683086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570F3905-1176-C32D-872D-CD32FCFB3B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53901" y="2590308"/>
            <a:ext cx="683086" cy="683086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D488B2FB-D0A6-BCE0-B422-0E96F48E4F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1912" y="4101306"/>
            <a:ext cx="683086" cy="683086"/>
          </a:xfrm>
          <a:prstGeom prst="rect">
            <a:avLst/>
          </a:prstGeom>
        </p:spPr>
      </p:pic>
      <p:pic>
        <p:nvPicPr>
          <p:cNvPr id="12" name="Graphic 11" descr="Badge 4 with solid fill">
            <a:extLst>
              <a:ext uri="{FF2B5EF4-FFF2-40B4-BE49-F238E27FC236}">
                <a16:creationId xmlns:a16="http://schemas.microsoft.com/office/drawing/2014/main" id="{067ACCC8-1DB0-39CD-63B9-2A20DF61A5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53901" y="4101306"/>
            <a:ext cx="683086" cy="683086"/>
          </a:xfrm>
          <a:prstGeom prst="rect">
            <a:avLst/>
          </a:prstGeom>
        </p:spPr>
      </p:pic>
      <p:pic>
        <p:nvPicPr>
          <p:cNvPr id="3" name="Slide6">
            <a:hlinkClick r:id="" action="ppaction://media"/>
            <a:extLst>
              <a:ext uri="{FF2B5EF4-FFF2-40B4-BE49-F238E27FC236}">
                <a16:creationId xmlns:a16="http://schemas.microsoft.com/office/drawing/2014/main" id="{5D04542B-BD82-D213-B0FF-08B7542BA5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791200" y="6448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73B5-E1CF-A18D-E94B-2A88815D3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 dirty="0"/>
              <a:t>Secrets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09AE4E-955E-4DA9-DB53-066B6688E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627950"/>
              </p:ext>
            </p:extLst>
          </p:nvPr>
        </p:nvGraphicFramePr>
        <p:xfrm>
          <a:off x="677863" y="2160588"/>
          <a:ext cx="9228137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66D4ABC9-0CB7-C8E9-5093-8C8332E99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912" y="2590308"/>
            <a:ext cx="683086" cy="683086"/>
          </a:xfrm>
          <a:prstGeom prst="rect">
            <a:avLst/>
          </a:prstGeom>
        </p:spPr>
      </p:pic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71816164-C58F-B0FB-E221-F3CC3C6299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53901" y="2590308"/>
            <a:ext cx="683086" cy="683086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26E51CFE-439C-11C5-BFFA-640B16705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1912" y="4101306"/>
            <a:ext cx="683086" cy="683086"/>
          </a:xfrm>
          <a:prstGeom prst="rect">
            <a:avLst/>
          </a:prstGeom>
        </p:spPr>
      </p:pic>
      <p:pic>
        <p:nvPicPr>
          <p:cNvPr id="9" name="Graphic 8" descr="Badge 4 with solid fill">
            <a:extLst>
              <a:ext uri="{FF2B5EF4-FFF2-40B4-BE49-F238E27FC236}">
                <a16:creationId xmlns:a16="http://schemas.microsoft.com/office/drawing/2014/main" id="{2596A96B-654C-B47E-1F86-0CC1CDC81E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53901" y="4101306"/>
            <a:ext cx="683086" cy="683086"/>
          </a:xfrm>
          <a:prstGeom prst="rect">
            <a:avLst/>
          </a:prstGeom>
        </p:spPr>
      </p:pic>
      <p:pic>
        <p:nvPicPr>
          <p:cNvPr id="4" name="Slide7">
            <a:hlinkClick r:id="" action="ppaction://media"/>
            <a:extLst>
              <a:ext uri="{FF2B5EF4-FFF2-40B4-BE49-F238E27FC236}">
                <a16:creationId xmlns:a16="http://schemas.microsoft.com/office/drawing/2014/main" id="{D3D8C1B9-CC3F-E328-4861-D604735CE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291931" y="660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1A9-48FB-79DB-9281-ED15461C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 dirty="0"/>
              <a:t>Recommendations: Insecure Dependencies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5C9535-3AD9-47A9-2D7B-D64D15233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86036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8">
            <a:hlinkClick r:id="" action="ppaction://media"/>
            <a:extLst>
              <a:ext uri="{FF2B5EF4-FFF2-40B4-BE49-F238E27FC236}">
                <a16:creationId xmlns:a16="http://schemas.microsoft.com/office/drawing/2014/main" id="{4796FA92-A290-4EAC-D184-077FEA1EF5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29887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7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1A9-48FB-79DB-9281-ED15461C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 dirty="0"/>
              <a:t>Recommendations: Secrets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5C9535-3AD9-47A9-2D7B-D64D15233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44552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9">
            <a:hlinkClick r:id="" action="ppaction://media"/>
            <a:extLst>
              <a:ext uri="{FF2B5EF4-FFF2-40B4-BE49-F238E27FC236}">
                <a16:creationId xmlns:a16="http://schemas.microsoft.com/office/drawing/2014/main" id="{A0D77C6E-65BF-CEAB-9ED9-7491E58FB3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2971" y="14358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9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9DE1CE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257</TotalTime>
  <Words>1569</Words>
  <Application>Microsoft Office PowerPoint</Application>
  <PresentationFormat>Widescreen</PresentationFormat>
  <Paragraphs>105</Paragraphs>
  <Slides>15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Facet</vt:lpstr>
      <vt:lpstr>Research Proposal  Presentation  Title: Identifying and Mitigating Threats through Continuous Integration and Continuous Delivery (CI/CD) Pipelines</vt:lpstr>
      <vt:lpstr>Overview</vt:lpstr>
      <vt:lpstr>Introduction</vt:lpstr>
      <vt:lpstr>Importance of CI/CD</vt:lpstr>
      <vt:lpstr>Security Risks, Threats and  Vulnerabilities</vt:lpstr>
      <vt:lpstr>Insecure Dependencies</vt:lpstr>
      <vt:lpstr>Secrets Management</vt:lpstr>
      <vt:lpstr>Recommendations: Insecure Dependencies</vt:lpstr>
      <vt:lpstr>Recommendations: Secrets Management</vt:lpstr>
      <vt:lpstr>Conclusion and Closing Note</vt:lpstr>
      <vt:lpstr>References</vt:lpstr>
      <vt:lpstr>References (Continued…)</vt:lpstr>
      <vt:lpstr>References (Continued…)</vt:lpstr>
      <vt:lpstr>References (Continued…)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Related Frauds In India</dc:title>
  <dc:creator>Yash Roongta</dc:creator>
  <cp:lastModifiedBy>Yash Roongta</cp:lastModifiedBy>
  <cp:revision>134</cp:revision>
  <dcterms:created xsi:type="dcterms:W3CDTF">2023-04-15T10:02:49Z</dcterms:created>
  <dcterms:modified xsi:type="dcterms:W3CDTF">2023-05-14T19:35:30Z</dcterms:modified>
</cp:coreProperties>
</file>